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7"/>
  </p:notesMasterIdLst>
  <p:sldIdLst>
    <p:sldId id="270" r:id="rId2"/>
    <p:sldId id="271" r:id="rId3"/>
    <p:sldId id="292" r:id="rId4"/>
    <p:sldId id="362" r:id="rId5"/>
    <p:sldId id="264" r:id="rId6"/>
    <p:sldId id="265" r:id="rId7"/>
    <p:sldId id="293" r:id="rId8"/>
    <p:sldId id="294" r:id="rId9"/>
    <p:sldId id="287" r:id="rId10"/>
    <p:sldId id="290" r:id="rId11"/>
    <p:sldId id="353" r:id="rId12"/>
    <p:sldId id="295" r:id="rId13"/>
    <p:sldId id="278" r:id="rId14"/>
    <p:sldId id="354" r:id="rId15"/>
    <p:sldId id="356" r:id="rId16"/>
    <p:sldId id="355" r:id="rId17"/>
    <p:sldId id="288" r:id="rId18"/>
    <p:sldId id="277" r:id="rId19"/>
    <p:sldId id="352" r:id="rId20"/>
    <p:sldId id="357" r:id="rId21"/>
    <p:sldId id="296" r:id="rId22"/>
    <p:sldId id="360" r:id="rId23"/>
    <p:sldId id="363" r:id="rId24"/>
    <p:sldId id="361" r:id="rId25"/>
    <p:sldId id="358" r:id="rId26"/>
    <p:sldId id="274" r:id="rId27"/>
    <p:sldId id="266" r:id="rId28"/>
    <p:sldId id="300" r:id="rId29"/>
    <p:sldId id="304" r:id="rId30"/>
    <p:sldId id="284" r:id="rId31"/>
    <p:sldId id="364" r:id="rId32"/>
    <p:sldId id="297" r:id="rId33"/>
    <p:sldId id="301" r:id="rId34"/>
    <p:sldId id="298" r:id="rId35"/>
    <p:sldId id="305" r:id="rId36"/>
    <p:sldId id="302" r:id="rId37"/>
    <p:sldId id="303" r:id="rId38"/>
    <p:sldId id="365" r:id="rId39"/>
    <p:sldId id="299" r:id="rId40"/>
    <p:sldId id="306" r:id="rId41"/>
    <p:sldId id="366" r:id="rId42"/>
    <p:sldId id="311" r:id="rId43"/>
    <p:sldId id="315" r:id="rId44"/>
    <p:sldId id="318" r:id="rId45"/>
    <p:sldId id="316" r:id="rId46"/>
    <p:sldId id="317" r:id="rId47"/>
    <p:sldId id="367" r:id="rId48"/>
    <p:sldId id="319" r:id="rId49"/>
    <p:sldId id="320" r:id="rId50"/>
    <p:sldId id="321" r:id="rId51"/>
    <p:sldId id="322" r:id="rId52"/>
    <p:sldId id="326" r:id="rId53"/>
    <p:sldId id="323" r:id="rId54"/>
    <p:sldId id="327" r:id="rId55"/>
    <p:sldId id="279" r:id="rId56"/>
    <p:sldId id="372" r:id="rId57"/>
    <p:sldId id="369" r:id="rId58"/>
    <p:sldId id="332" r:id="rId59"/>
    <p:sldId id="328" r:id="rId60"/>
    <p:sldId id="329" r:id="rId61"/>
    <p:sldId id="330" r:id="rId62"/>
    <p:sldId id="377" r:id="rId63"/>
    <p:sldId id="331" r:id="rId64"/>
    <p:sldId id="378" r:id="rId65"/>
    <p:sldId id="334" r:id="rId66"/>
    <p:sldId id="376" r:id="rId67"/>
    <p:sldId id="379" r:id="rId68"/>
    <p:sldId id="338" r:id="rId69"/>
    <p:sldId id="380" r:id="rId70"/>
    <p:sldId id="339" r:id="rId71"/>
    <p:sldId id="340" r:id="rId72"/>
    <p:sldId id="373" r:id="rId73"/>
    <p:sldId id="370" r:id="rId74"/>
    <p:sldId id="342" r:id="rId75"/>
    <p:sldId id="348" r:id="rId76"/>
    <p:sldId id="344" r:id="rId77"/>
    <p:sldId id="345" r:id="rId78"/>
    <p:sldId id="346" r:id="rId79"/>
    <p:sldId id="347" r:id="rId80"/>
    <p:sldId id="351" r:id="rId81"/>
    <p:sldId id="349" r:id="rId82"/>
    <p:sldId id="350" r:id="rId83"/>
    <p:sldId id="282" r:id="rId84"/>
    <p:sldId id="381" r:id="rId85"/>
    <p:sldId id="375" r:id="rId86"/>
  </p:sldIdLst>
  <p:sldSz cx="12192000" cy="6858000"/>
  <p:notesSz cx="6858000" cy="9144000"/>
  <p:embeddedFontLst>
    <p:embeddedFont>
      <p:font typeface="Calibri" panose="020F0502020204030204" pitchFamily="34" charset="0"/>
      <p:regular r:id="rId88"/>
      <p:bold r:id="rId89"/>
      <p:italic r:id="rId90"/>
      <p:boldItalic r:id="rId91"/>
    </p:embeddedFont>
    <p:embeddedFont>
      <p:font typeface="Roboto" panose="02000000000000000000" pitchFamily="2"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6">
          <p15:clr>
            <a:srgbClr val="A4A3A4"/>
          </p15:clr>
        </p15:guide>
      </p15:sldGuideLst>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96" roundtripDataSignature="AMtx7miiL1WD8c48fiZ5xNxLsPrAiI3ux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F5D9D-E2B4-4E96-A7DD-7BE8BA631501}" v="625" dt="2024-02-08T14:48:56.429"/>
    <p1510:client id="{A9BC31AF-2EC6-4674-91CF-EF6A826823AF}" v="10" dt="2024-02-08T17:42:45.4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99" autoAdjust="0"/>
  </p:normalViewPr>
  <p:slideViewPr>
    <p:cSldViewPr snapToGrid="0">
      <p:cViewPr>
        <p:scale>
          <a:sx n="150" d="100"/>
          <a:sy n="150" d="100"/>
        </p:scale>
        <p:origin x="-3384" y="-1320"/>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S::jkbanham@waketech.edu::423d8ed8-7014-4682-9604-5a3673c5e126" providerId="AD" clId="Web-{B75FB5F0-21C5-267E-82EB-6BD221BE9408}"/>
    <pc:docChg chg="modSld">
      <pc:chgData name="Jeff Banham" userId="S::jkbanham@waketech.edu::423d8ed8-7014-4682-9604-5a3673c5e126" providerId="AD" clId="Web-{B75FB5F0-21C5-267E-82EB-6BD221BE9408}" dt="2024-01-29T18:00:59.438" v="80" actId="20577"/>
      <pc:docMkLst>
        <pc:docMk/>
      </pc:docMkLst>
      <pc:sldChg chg="modSp">
        <pc:chgData name="Jeff Banham" userId="S::jkbanham@waketech.edu::423d8ed8-7014-4682-9604-5a3673c5e126" providerId="AD" clId="Web-{B75FB5F0-21C5-267E-82EB-6BD221BE9408}" dt="2024-01-29T18:00:28.515" v="61" actId="20577"/>
        <pc:sldMkLst>
          <pc:docMk/>
          <pc:sldMk cId="1761416793" sldId="277"/>
        </pc:sldMkLst>
        <pc:spChg chg="mod">
          <ac:chgData name="Jeff Banham" userId="S::jkbanham@waketech.edu::423d8ed8-7014-4682-9604-5a3673c5e126" providerId="AD" clId="Web-{B75FB5F0-21C5-267E-82EB-6BD221BE9408}" dt="2024-01-29T18:00:28.515" v="61" actId="20577"/>
          <ac:spMkLst>
            <pc:docMk/>
            <pc:sldMk cId="1761416793" sldId="277"/>
            <ac:spMk id="4" creationId="{0AFBE0F4-60C3-8C04-65D8-9DF352190E3B}"/>
          </ac:spMkLst>
        </pc:spChg>
      </pc:sldChg>
      <pc:sldChg chg="modSp">
        <pc:chgData name="Jeff Banham" userId="S::jkbanham@waketech.edu::423d8ed8-7014-4682-9604-5a3673c5e126" providerId="AD" clId="Web-{B75FB5F0-21C5-267E-82EB-6BD221BE9408}" dt="2024-01-29T18:00:59.438" v="80" actId="20577"/>
        <pc:sldMkLst>
          <pc:docMk/>
          <pc:sldMk cId="997179853" sldId="278"/>
        </pc:sldMkLst>
        <pc:spChg chg="mod">
          <ac:chgData name="Jeff Banham" userId="S::jkbanham@waketech.edu::423d8ed8-7014-4682-9604-5a3673c5e126" providerId="AD" clId="Web-{B75FB5F0-21C5-267E-82EB-6BD221BE9408}" dt="2024-01-29T18:00:59.438" v="80" actId="20577"/>
          <ac:spMkLst>
            <pc:docMk/>
            <pc:sldMk cId="997179853" sldId="278"/>
            <ac:spMk id="3" creationId="{D678EA7A-6610-37FE-5D27-062AD7A4B779}"/>
          </ac:spMkLst>
        </pc:spChg>
      </pc:sldChg>
    </pc:docChg>
  </pc:docChgLst>
  <pc:docChgLst>
    <pc:chgData name="Jeff Banham" userId="423d8ed8-7014-4682-9604-5a3673c5e126" providerId="ADAL" clId="{C7036D5A-A08B-45B3-B241-0975E4C6180A}"/>
    <pc:docChg chg="undo custSel addSld delSld modSld sldOrd modMainMaster">
      <pc:chgData name="Jeff Banham" userId="423d8ed8-7014-4682-9604-5a3673c5e126" providerId="ADAL" clId="{C7036D5A-A08B-45B3-B241-0975E4C6180A}" dt="2024-01-25T17:22:57.607" v="3101" actId="20577"/>
      <pc:docMkLst>
        <pc:docMk/>
      </pc:docMkLst>
      <pc:sldChg chg="del">
        <pc:chgData name="Jeff Banham" userId="423d8ed8-7014-4682-9604-5a3673c5e126" providerId="ADAL" clId="{C7036D5A-A08B-45B3-B241-0975E4C6180A}" dt="2023-12-14T20:44:56.229" v="0" actId="47"/>
        <pc:sldMkLst>
          <pc:docMk/>
          <pc:sldMk cId="0" sldId="256"/>
        </pc:sldMkLst>
      </pc:sldChg>
      <pc:sldChg chg="del">
        <pc:chgData name="Jeff Banham" userId="423d8ed8-7014-4682-9604-5a3673c5e126" providerId="ADAL" clId="{C7036D5A-A08B-45B3-B241-0975E4C6180A}" dt="2023-12-14T20:44:58.090" v="3" actId="47"/>
        <pc:sldMkLst>
          <pc:docMk/>
          <pc:sldMk cId="0" sldId="257"/>
        </pc:sldMkLst>
      </pc:sldChg>
      <pc:sldChg chg="del">
        <pc:chgData name="Jeff Banham" userId="423d8ed8-7014-4682-9604-5a3673c5e126" providerId="ADAL" clId="{C7036D5A-A08B-45B3-B241-0975E4C6180A}" dt="2023-12-14T20:44:58.653" v="4" actId="47"/>
        <pc:sldMkLst>
          <pc:docMk/>
          <pc:sldMk cId="0" sldId="258"/>
        </pc:sldMkLst>
      </pc:sldChg>
      <pc:sldChg chg="del">
        <pc:chgData name="Jeff Banham" userId="423d8ed8-7014-4682-9604-5a3673c5e126" providerId="ADAL" clId="{C7036D5A-A08B-45B3-B241-0975E4C6180A}" dt="2023-12-14T20:44:59.151" v="5" actId="47"/>
        <pc:sldMkLst>
          <pc:docMk/>
          <pc:sldMk cId="0" sldId="259"/>
        </pc:sldMkLst>
      </pc:sldChg>
      <pc:sldChg chg="del">
        <pc:chgData name="Jeff Banham" userId="423d8ed8-7014-4682-9604-5a3673c5e126" providerId="ADAL" clId="{C7036D5A-A08B-45B3-B241-0975E4C6180A}" dt="2023-12-14T20:44:59.691" v="6" actId="47"/>
        <pc:sldMkLst>
          <pc:docMk/>
          <pc:sldMk cId="0" sldId="260"/>
        </pc:sldMkLst>
      </pc:sldChg>
      <pc:sldChg chg="del">
        <pc:chgData name="Jeff Banham" userId="423d8ed8-7014-4682-9604-5a3673c5e126" providerId="ADAL" clId="{C7036D5A-A08B-45B3-B241-0975E4C6180A}" dt="2023-12-14T20:45:01.084" v="7" actId="47"/>
        <pc:sldMkLst>
          <pc:docMk/>
          <pc:sldMk cId="0" sldId="261"/>
        </pc:sldMkLst>
      </pc:sldChg>
      <pc:sldChg chg="del">
        <pc:chgData name="Jeff Banham" userId="423d8ed8-7014-4682-9604-5a3673c5e126" providerId="ADAL" clId="{C7036D5A-A08B-45B3-B241-0975E4C6180A}" dt="2023-12-14T20:45:02.456" v="8" actId="47"/>
        <pc:sldMkLst>
          <pc:docMk/>
          <pc:sldMk cId="0" sldId="262"/>
        </pc:sldMkLst>
      </pc:sldChg>
      <pc:sldChg chg="addSp delSp modSp mod modTransition setBg">
        <pc:chgData name="Jeff Banham" userId="423d8ed8-7014-4682-9604-5a3673c5e126" providerId="ADAL" clId="{C7036D5A-A08B-45B3-B241-0975E4C6180A}" dt="2024-01-25T17:15:30.817" v="2890" actId="207"/>
        <pc:sldMkLst>
          <pc:docMk/>
          <pc:sldMk cId="0" sldId="263"/>
        </pc:sldMkLst>
        <pc:spChg chg="mod">
          <ac:chgData name="Jeff Banham" userId="423d8ed8-7014-4682-9604-5a3673c5e126" providerId="ADAL" clId="{C7036D5A-A08B-45B3-B241-0975E4C6180A}" dt="2024-01-09T15:27:50.348" v="548"/>
          <ac:spMkLst>
            <pc:docMk/>
            <pc:sldMk cId="0" sldId="263"/>
            <ac:spMk id="610" creationId="{00000000-0000-0000-0000-000000000000}"/>
          </ac:spMkLst>
        </pc:spChg>
        <pc:spChg chg="mod">
          <ac:chgData name="Jeff Banham" userId="423d8ed8-7014-4682-9604-5a3673c5e126" providerId="ADAL" clId="{C7036D5A-A08B-45B3-B241-0975E4C6180A}" dt="2024-01-09T15:27:57.463" v="549"/>
          <ac:spMkLst>
            <pc:docMk/>
            <pc:sldMk cId="0" sldId="263"/>
            <ac:spMk id="611" creationId="{00000000-0000-0000-0000-000000000000}"/>
          </ac:spMkLst>
        </pc:spChg>
        <pc:spChg chg="mod">
          <ac:chgData name="Jeff Banham" userId="423d8ed8-7014-4682-9604-5a3673c5e126" providerId="ADAL" clId="{C7036D5A-A08B-45B3-B241-0975E4C6180A}" dt="2024-01-25T17:15:30.817" v="2890" actId="207"/>
          <ac:spMkLst>
            <pc:docMk/>
            <pc:sldMk cId="0" sldId="263"/>
            <ac:spMk id="613" creationId="{00000000-0000-0000-0000-000000000000}"/>
          </ac:spMkLst>
        </pc:spChg>
        <pc:spChg chg="mod">
          <ac:chgData name="Jeff Banham" userId="423d8ed8-7014-4682-9604-5a3673c5e126" providerId="ADAL" clId="{C7036D5A-A08B-45B3-B241-0975E4C6180A}" dt="2024-01-25T17:15:30.817" v="2890" actId="207"/>
          <ac:spMkLst>
            <pc:docMk/>
            <pc:sldMk cId="0" sldId="263"/>
            <ac:spMk id="614" creationId="{00000000-0000-0000-0000-000000000000}"/>
          </ac:spMkLst>
        </pc:spChg>
        <pc:spChg chg="mod">
          <ac:chgData name="Jeff Banham" userId="423d8ed8-7014-4682-9604-5a3673c5e126" providerId="ADAL" clId="{C7036D5A-A08B-45B3-B241-0975E4C6180A}" dt="2024-01-12T14:55:54.474" v="693" actId="113"/>
          <ac:spMkLst>
            <pc:docMk/>
            <pc:sldMk cId="0" sldId="263"/>
            <ac:spMk id="617" creationId="{00000000-0000-0000-0000-000000000000}"/>
          </ac:spMkLst>
        </pc:spChg>
        <pc:grpChg chg="mod">
          <ac:chgData name="Jeff Banham" userId="423d8ed8-7014-4682-9604-5a3673c5e126" providerId="ADAL" clId="{C7036D5A-A08B-45B3-B241-0975E4C6180A}" dt="2024-01-09T15:27:50.348" v="548"/>
          <ac:grpSpMkLst>
            <pc:docMk/>
            <pc:sldMk cId="0" sldId="263"/>
            <ac:grpSpMk id="609" creationId="{00000000-0000-0000-0000-000000000000}"/>
          </ac:grpSpMkLst>
        </pc:grpChg>
        <pc:grpChg chg="mod">
          <ac:chgData name="Jeff Banham" userId="423d8ed8-7014-4682-9604-5a3673c5e126" providerId="ADAL" clId="{C7036D5A-A08B-45B3-B241-0975E4C6180A}" dt="2024-01-25T17:15:30.817" v="2890" actId="207"/>
          <ac:grpSpMkLst>
            <pc:docMk/>
            <pc:sldMk cId="0" sldId="263"/>
            <ac:grpSpMk id="612" creationId="{00000000-0000-0000-0000-000000000000}"/>
          </ac:grpSpMkLst>
        </pc:grpChg>
        <pc:grpChg chg="add del">
          <ac:chgData name="Jeff Banham" userId="423d8ed8-7014-4682-9604-5a3673c5e126" providerId="ADAL" clId="{C7036D5A-A08B-45B3-B241-0975E4C6180A}" dt="2024-01-09T15:27:26.141" v="546" actId="478"/>
          <ac:grpSpMkLst>
            <pc:docMk/>
            <pc:sldMk cId="0" sldId="263"/>
            <ac:grpSpMk id="668" creationId="{00000000-0000-0000-0000-000000000000}"/>
          </ac:grpSpMkLst>
        </pc:grpChg>
        <pc:graphicFrameChg chg="add del modGraphic">
          <ac:chgData name="Jeff Banham" userId="423d8ed8-7014-4682-9604-5a3673c5e126" providerId="ADAL" clId="{C7036D5A-A08B-45B3-B241-0975E4C6180A}" dt="2024-01-09T15:25:24.010" v="544" actId="27309"/>
          <ac:graphicFrameMkLst>
            <pc:docMk/>
            <pc:sldMk cId="0" sldId="263"/>
            <ac:graphicFrameMk id="3" creationId="{4C15F447-8C82-53DD-A26D-36DACD19B132}"/>
          </ac:graphicFrameMkLst>
        </pc:graphicFrameChg>
      </pc:sldChg>
      <pc:sldChg chg="addSp delSp modSp mod modTransition setBg">
        <pc:chgData name="Jeff Banham" userId="423d8ed8-7014-4682-9604-5a3673c5e126" providerId="ADAL" clId="{C7036D5A-A08B-45B3-B241-0975E4C6180A}" dt="2024-01-25T17:15:41.950" v="2891" actId="207"/>
        <pc:sldMkLst>
          <pc:docMk/>
          <pc:sldMk cId="0" sldId="264"/>
        </pc:sldMkLst>
        <pc:spChg chg="add del">
          <ac:chgData name="Jeff Banham" userId="423d8ed8-7014-4682-9604-5a3673c5e126" providerId="ADAL" clId="{C7036D5A-A08B-45B3-B241-0975E4C6180A}" dt="2024-01-12T15:34:08.588" v="1093" actId="22"/>
          <ac:spMkLst>
            <pc:docMk/>
            <pc:sldMk cId="0" sldId="264"/>
            <ac:spMk id="3" creationId="{3792DE5C-505C-B49D-A891-9C6BD847A5B3}"/>
          </ac:spMkLst>
        </pc:spChg>
        <pc:spChg chg="add mod">
          <ac:chgData name="Jeff Banham" userId="423d8ed8-7014-4682-9604-5a3673c5e126" providerId="ADAL" clId="{C7036D5A-A08B-45B3-B241-0975E4C6180A}" dt="2024-01-12T15:36:42.770" v="1227" actId="403"/>
          <ac:spMkLst>
            <pc:docMk/>
            <pc:sldMk cId="0" sldId="264"/>
            <ac:spMk id="4" creationId="{9077648E-F9AB-CAB5-DDBC-1952CFBE52F5}"/>
          </ac:spMkLst>
        </pc:spChg>
        <pc:spChg chg="add del mod">
          <ac:chgData name="Jeff Banham" userId="423d8ed8-7014-4682-9604-5a3673c5e126" providerId="ADAL" clId="{C7036D5A-A08B-45B3-B241-0975E4C6180A}" dt="2024-01-12T15:35:20.114" v="1197"/>
          <ac:spMkLst>
            <pc:docMk/>
            <pc:sldMk cId="0" sldId="264"/>
            <ac:spMk id="5" creationId="{6C32FF8F-36B8-3938-CF1A-BDF0606F2DD5}"/>
          </ac:spMkLst>
        </pc:spChg>
        <pc:spChg chg="mod">
          <ac:chgData name="Jeff Banham" userId="423d8ed8-7014-4682-9604-5a3673c5e126" providerId="ADAL" clId="{C7036D5A-A08B-45B3-B241-0975E4C6180A}" dt="2024-01-09T15:17:41.238" v="449" actId="20577"/>
          <ac:spMkLst>
            <pc:docMk/>
            <pc:sldMk cId="0" sldId="264"/>
            <ac:spMk id="704" creationId="{00000000-0000-0000-0000-000000000000}"/>
          </ac:spMkLst>
        </pc:spChg>
        <pc:spChg chg="mod">
          <ac:chgData name="Jeff Banham" userId="423d8ed8-7014-4682-9604-5a3673c5e126" providerId="ADAL" clId="{C7036D5A-A08B-45B3-B241-0975E4C6180A}" dt="2024-01-25T17:15:41.950" v="2891" actId="207"/>
          <ac:spMkLst>
            <pc:docMk/>
            <pc:sldMk cId="0" sldId="264"/>
            <ac:spMk id="707" creationId="{00000000-0000-0000-0000-000000000000}"/>
          </ac:spMkLst>
        </pc:spChg>
        <pc:spChg chg="mod">
          <ac:chgData name="Jeff Banham" userId="423d8ed8-7014-4682-9604-5a3673c5e126" providerId="ADAL" clId="{C7036D5A-A08B-45B3-B241-0975E4C6180A}" dt="2024-01-25T17:15:41.950" v="2891" actId="207"/>
          <ac:spMkLst>
            <pc:docMk/>
            <pc:sldMk cId="0" sldId="264"/>
            <ac:spMk id="708" creationId="{00000000-0000-0000-0000-000000000000}"/>
          </ac:spMkLst>
        </pc:spChg>
        <pc:spChg chg="mod">
          <ac:chgData name="Jeff Banham" userId="423d8ed8-7014-4682-9604-5a3673c5e126" providerId="ADAL" clId="{C7036D5A-A08B-45B3-B241-0975E4C6180A}" dt="2024-01-12T14:57:09.189" v="697"/>
          <ac:spMkLst>
            <pc:docMk/>
            <pc:sldMk cId="0" sldId="264"/>
            <ac:spMk id="711" creationId="{00000000-0000-0000-0000-000000000000}"/>
          </ac:spMkLst>
        </pc:spChg>
        <pc:spChg chg="mod">
          <ac:chgData name="Jeff Banham" userId="423d8ed8-7014-4682-9604-5a3673c5e126" providerId="ADAL" clId="{C7036D5A-A08B-45B3-B241-0975E4C6180A}" dt="2024-01-12T14:57:00.069" v="696"/>
          <ac:spMkLst>
            <pc:docMk/>
            <pc:sldMk cId="0" sldId="264"/>
            <ac:spMk id="736" creationId="{00000000-0000-0000-0000-000000000000}"/>
          </ac:spMkLst>
        </pc:spChg>
        <pc:spChg chg="mod">
          <ac:chgData name="Jeff Banham" userId="423d8ed8-7014-4682-9604-5a3673c5e126" providerId="ADAL" clId="{C7036D5A-A08B-45B3-B241-0975E4C6180A}" dt="2024-01-12T15:35:58.248" v="1207" actId="14100"/>
          <ac:spMkLst>
            <pc:docMk/>
            <pc:sldMk cId="0" sldId="264"/>
            <ac:spMk id="786" creationId="{00000000-0000-0000-0000-000000000000}"/>
          </ac:spMkLst>
        </pc:spChg>
        <pc:grpChg chg="mod">
          <ac:chgData name="Jeff Banham" userId="423d8ed8-7014-4682-9604-5a3673c5e126" providerId="ADAL" clId="{C7036D5A-A08B-45B3-B241-0975E4C6180A}" dt="2024-01-25T17:15:41.950" v="2891" actId="207"/>
          <ac:grpSpMkLst>
            <pc:docMk/>
            <pc:sldMk cId="0" sldId="264"/>
            <ac:grpSpMk id="706" creationId="{00000000-0000-0000-0000-000000000000}"/>
          </ac:grpSpMkLst>
        </pc:grpChg>
      </pc:sldChg>
      <pc:sldChg chg="addSp delSp modSp mod modTransition setBg">
        <pc:chgData name="Jeff Banham" userId="423d8ed8-7014-4682-9604-5a3673c5e126" providerId="ADAL" clId="{C7036D5A-A08B-45B3-B241-0975E4C6180A}" dt="2024-01-25T17:16:06.642" v="2895" actId="207"/>
        <pc:sldMkLst>
          <pc:docMk/>
          <pc:sldMk cId="0" sldId="265"/>
        </pc:sldMkLst>
        <pc:spChg chg="add mod">
          <ac:chgData name="Jeff Banham" userId="423d8ed8-7014-4682-9604-5a3673c5e126" providerId="ADAL" clId="{C7036D5A-A08B-45B3-B241-0975E4C6180A}" dt="2024-01-12T15:36:23.785" v="1224" actId="20577"/>
          <ac:spMkLst>
            <pc:docMk/>
            <pc:sldMk cId="0" sldId="265"/>
            <ac:spMk id="2" creationId="{A77A792C-3E7F-C459-901E-A23361818715}"/>
          </ac:spMkLst>
        </pc:spChg>
        <pc:spChg chg="add mod">
          <ac:chgData name="Jeff Banham" userId="423d8ed8-7014-4682-9604-5a3673c5e126" providerId="ADAL" clId="{C7036D5A-A08B-45B3-B241-0975E4C6180A}" dt="2024-01-25T17:13:21.997" v="2883" actId="20577"/>
          <ac:spMkLst>
            <pc:docMk/>
            <pc:sldMk cId="0" sldId="265"/>
            <ac:spMk id="3" creationId="{D678EA7A-6610-37FE-5D27-062AD7A4B779}"/>
          </ac:spMkLst>
        </pc:spChg>
        <pc:spChg chg="mod">
          <ac:chgData name="Jeff Banham" userId="423d8ed8-7014-4682-9604-5a3673c5e126" providerId="ADAL" clId="{C7036D5A-A08B-45B3-B241-0975E4C6180A}" dt="2024-01-12T14:57:36.517" v="700"/>
          <ac:spMkLst>
            <pc:docMk/>
            <pc:sldMk cId="0" sldId="265"/>
            <ac:spMk id="795" creationId="{00000000-0000-0000-0000-000000000000}"/>
          </ac:spMkLst>
        </pc:spChg>
        <pc:spChg chg="mod">
          <ac:chgData name="Jeff Banham" userId="423d8ed8-7014-4682-9604-5a3673c5e126" providerId="ADAL" clId="{C7036D5A-A08B-45B3-B241-0975E4C6180A}" dt="2024-01-25T17:15:57.728" v="2893" actId="207"/>
          <ac:spMkLst>
            <pc:docMk/>
            <pc:sldMk cId="0" sldId="265"/>
            <ac:spMk id="797" creationId="{00000000-0000-0000-0000-000000000000}"/>
          </ac:spMkLst>
        </pc:spChg>
        <pc:spChg chg="mod">
          <ac:chgData name="Jeff Banham" userId="423d8ed8-7014-4682-9604-5a3673c5e126" providerId="ADAL" clId="{C7036D5A-A08B-45B3-B241-0975E4C6180A}" dt="2024-01-25T17:15:57.728" v="2893" actId="207"/>
          <ac:spMkLst>
            <pc:docMk/>
            <pc:sldMk cId="0" sldId="265"/>
            <ac:spMk id="798" creationId="{00000000-0000-0000-0000-000000000000}"/>
          </ac:spMkLst>
        </pc:spChg>
        <pc:spChg chg="mod">
          <ac:chgData name="Jeff Banham" userId="423d8ed8-7014-4682-9604-5a3673c5e126" providerId="ADAL" clId="{C7036D5A-A08B-45B3-B241-0975E4C6180A}" dt="2024-01-12T14:57:46.542" v="701"/>
          <ac:spMkLst>
            <pc:docMk/>
            <pc:sldMk cId="0" sldId="265"/>
            <ac:spMk id="802" creationId="{00000000-0000-0000-0000-000000000000}"/>
          </ac:spMkLst>
        </pc:spChg>
        <pc:spChg chg="mod">
          <ac:chgData name="Jeff Banham" userId="423d8ed8-7014-4682-9604-5a3673c5e126" providerId="ADAL" clId="{C7036D5A-A08B-45B3-B241-0975E4C6180A}" dt="2024-01-25T17:16:02.785" v="2894" actId="207"/>
          <ac:spMkLst>
            <pc:docMk/>
            <pc:sldMk cId="0" sldId="265"/>
            <ac:spMk id="826" creationId="{00000000-0000-0000-0000-000000000000}"/>
          </ac:spMkLst>
        </pc:spChg>
        <pc:spChg chg="mod">
          <ac:chgData name="Jeff Banham" userId="423d8ed8-7014-4682-9604-5a3673c5e126" providerId="ADAL" clId="{C7036D5A-A08B-45B3-B241-0975E4C6180A}" dt="2024-01-25T17:16:06.642" v="2895" actId="207"/>
          <ac:spMkLst>
            <pc:docMk/>
            <pc:sldMk cId="0" sldId="265"/>
            <ac:spMk id="827" creationId="{00000000-0000-0000-0000-000000000000}"/>
          </ac:spMkLst>
        </pc:spChg>
        <pc:grpChg chg="mod">
          <ac:chgData name="Jeff Banham" userId="423d8ed8-7014-4682-9604-5a3673c5e126" providerId="ADAL" clId="{C7036D5A-A08B-45B3-B241-0975E4C6180A}" dt="2024-01-25T17:15:57.728" v="2893" actId="207"/>
          <ac:grpSpMkLst>
            <pc:docMk/>
            <pc:sldMk cId="0" sldId="265"/>
            <ac:grpSpMk id="796" creationId="{00000000-0000-0000-0000-000000000000}"/>
          </ac:grpSpMkLst>
        </pc:grpChg>
        <pc:grpChg chg="del">
          <ac:chgData name="Jeff Banham" userId="423d8ed8-7014-4682-9604-5a3673c5e126" providerId="ADAL" clId="{C7036D5A-A08B-45B3-B241-0975E4C6180A}" dt="2024-01-18T16:51:35.302" v="2329" actId="478"/>
          <ac:grpSpMkLst>
            <pc:docMk/>
            <pc:sldMk cId="0" sldId="265"/>
            <ac:grpSpMk id="815" creationId="{00000000-0000-0000-0000-000000000000}"/>
          </ac:grpSpMkLst>
        </pc:grpChg>
        <pc:picChg chg="add mod">
          <ac:chgData name="Jeff Banham" userId="423d8ed8-7014-4682-9604-5a3673c5e126" providerId="ADAL" clId="{C7036D5A-A08B-45B3-B241-0975E4C6180A}" dt="2024-01-18T16:52:20.741" v="2333" actId="1076"/>
          <ac:picMkLst>
            <pc:docMk/>
            <pc:sldMk cId="0" sldId="265"/>
            <ac:picMk id="4" creationId="{3C092A1D-E31E-88FC-5203-4DFC9F0CACF1}"/>
          </ac:picMkLst>
        </pc:picChg>
        <pc:picChg chg="add del mod">
          <ac:chgData name="Jeff Banham" userId="423d8ed8-7014-4682-9604-5a3673c5e126" providerId="ADAL" clId="{C7036D5A-A08B-45B3-B241-0975E4C6180A}" dt="2024-01-25T17:13:02.748" v="2879" actId="478"/>
          <ac:picMkLst>
            <pc:docMk/>
            <pc:sldMk cId="0" sldId="265"/>
            <ac:picMk id="5" creationId="{26DE91DB-8413-D8B7-FCC2-9EEC7DDFA696}"/>
          </ac:picMkLst>
        </pc:picChg>
        <pc:picChg chg="add mod">
          <ac:chgData name="Jeff Banham" userId="423d8ed8-7014-4682-9604-5a3673c5e126" providerId="ADAL" clId="{C7036D5A-A08B-45B3-B241-0975E4C6180A}" dt="2024-01-25T17:13:11.345" v="2882" actId="14100"/>
          <ac:picMkLst>
            <pc:docMk/>
            <pc:sldMk cId="0" sldId="265"/>
            <ac:picMk id="6" creationId="{DA4A6910-1C56-3E37-5E8C-6556F1FDF928}"/>
          </ac:picMkLst>
        </pc:picChg>
        <pc:picChg chg="add mod">
          <ac:chgData name="Jeff Banham" userId="423d8ed8-7014-4682-9604-5a3673c5e126" providerId="ADAL" clId="{C7036D5A-A08B-45B3-B241-0975E4C6180A}" dt="2024-01-25T17:13:08.678" v="2881" actId="14100"/>
          <ac:picMkLst>
            <pc:docMk/>
            <pc:sldMk cId="0" sldId="265"/>
            <ac:picMk id="1026" creationId="{799BE109-2C1A-4E96-FBBD-03E988BB743D}"/>
          </ac:picMkLst>
        </pc:picChg>
        <pc:picChg chg="add del mod">
          <ac:chgData name="Jeff Banham" userId="423d8ed8-7014-4682-9604-5a3673c5e126" providerId="ADAL" clId="{C7036D5A-A08B-45B3-B241-0975E4C6180A}" dt="2024-01-18T16:54:10.359" v="2340" actId="478"/>
          <ac:picMkLst>
            <pc:docMk/>
            <pc:sldMk cId="0" sldId="265"/>
            <ac:picMk id="1028" creationId="{40EDB662-F061-3499-3CAD-A884CB19CA69}"/>
          </ac:picMkLst>
        </pc:picChg>
      </pc:sldChg>
      <pc:sldChg chg="addSp delSp modSp mod modTransition setBg">
        <pc:chgData name="Jeff Banham" userId="423d8ed8-7014-4682-9604-5a3673c5e126" providerId="ADAL" clId="{C7036D5A-A08B-45B3-B241-0975E4C6180A}" dt="2024-01-25T17:17:54.224" v="2910" actId="207"/>
        <pc:sldMkLst>
          <pc:docMk/>
          <pc:sldMk cId="0" sldId="266"/>
        </pc:sldMkLst>
        <pc:spChg chg="add mod">
          <ac:chgData name="Jeff Banham" userId="423d8ed8-7014-4682-9604-5a3673c5e126" providerId="ADAL" clId="{C7036D5A-A08B-45B3-B241-0975E4C6180A}" dt="2024-01-09T15:19:29.087" v="469" actId="1076"/>
          <ac:spMkLst>
            <pc:docMk/>
            <pc:sldMk cId="0" sldId="266"/>
            <ac:spMk id="2" creationId="{3EB0A3AC-CEC3-1855-BC91-02390C2C60EA}"/>
          </ac:spMkLst>
        </pc:spChg>
        <pc:spChg chg="add mod ord">
          <ac:chgData name="Jeff Banham" userId="423d8ed8-7014-4682-9604-5a3673c5e126" providerId="ADAL" clId="{C7036D5A-A08B-45B3-B241-0975E4C6180A}" dt="2024-01-12T14:58:34.221" v="705"/>
          <ac:spMkLst>
            <pc:docMk/>
            <pc:sldMk cId="0" sldId="266"/>
            <ac:spMk id="3" creationId="{CB4FA849-7738-9B02-AE8A-BEF17F3887A7}"/>
          </ac:spMkLst>
        </pc:spChg>
        <pc:spChg chg="add mod">
          <ac:chgData name="Jeff Banham" userId="423d8ed8-7014-4682-9604-5a3673c5e126" providerId="ADAL" clId="{C7036D5A-A08B-45B3-B241-0975E4C6180A}" dt="2024-01-12T14:58:13.134" v="704"/>
          <ac:spMkLst>
            <pc:docMk/>
            <pc:sldMk cId="0" sldId="266"/>
            <ac:spMk id="4" creationId="{F4CC52D7-040D-92B1-C4EE-38446632AC9D}"/>
          </ac:spMkLst>
        </pc:spChg>
        <pc:spChg chg="add del mod">
          <ac:chgData name="Jeff Banham" userId="423d8ed8-7014-4682-9604-5a3673c5e126" providerId="ADAL" clId="{C7036D5A-A08B-45B3-B241-0975E4C6180A}" dt="2024-01-12T19:34:10.270" v="1786" actId="478"/>
          <ac:spMkLst>
            <pc:docMk/>
            <pc:sldMk cId="0" sldId="266"/>
            <ac:spMk id="5" creationId="{A8D71BC8-FFAC-553C-F0DF-0127E3374BA3}"/>
          </ac:spMkLst>
        </pc:spChg>
        <pc:spChg chg="add mod">
          <ac:chgData name="Jeff Banham" userId="423d8ed8-7014-4682-9604-5a3673c5e126" providerId="ADAL" clId="{C7036D5A-A08B-45B3-B241-0975E4C6180A}" dt="2024-01-12T18:46:39.086" v="1652" actId="14100"/>
          <ac:spMkLst>
            <pc:docMk/>
            <pc:sldMk cId="0" sldId="266"/>
            <ac:spMk id="6" creationId="{6D75EBCC-3503-C830-D07F-12A4B8D15B50}"/>
          </ac:spMkLst>
        </pc:spChg>
        <pc:spChg chg="add mod">
          <ac:chgData name="Jeff Banham" userId="423d8ed8-7014-4682-9604-5a3673c5e126" providerId="ADAL" clId="{C7036D5A-A08B-45B3-B241-0975E4C6180A}" dt="2024-01-12T19:34:27.197" v="1825" actId="20577"/>
          <ac:spMkLst>
            <pc:docMk/>
            <pc:sldMk cId="0" sldId="266"/>
            <ac:spMk id="7" creationId="{E9B55B43-B682-5CED-64AB-60AACADCBB88}"/>
          </ac:spMkLst>
        </pc:spChg>
        <pc:spChg chg="ord">
          <ac:chgData name="Jeff Banham" userId="423d8ed8-7014-4682-9604-5a3673c5e126" providerId="ADAL" clId="{C7036D5A-A08B-45B3-B241-0975E4C6180A}" dt="2024-01-09T15:21:06.475" v="478" actId="166"/>
          <ac:spMkLst>
            <pc:docMk/>
            <pc:sldMk cId="0" sldId="266"/>
            <ac:spMk id="881" creationId="{00000000-0000-0000-0000-000000000000}"/>
          </ac:spMkLst>
        </pc:spChg>
        <pc:spChg chg="ord">
          <ac:chgData name="Jeff Banham" userId="423d8ed8-7014-4682-9604-5a3673c5e126" providerId="ADAL" clId="{C7036D5A-A08B-45B3-B241-0975E4C6180A}" dt="2024-01-09T15:21:01.719" v="477" actId="166"/>
          <ac:spMkLst>
            <pc:docMk/>
            <pc:sldMk cId="0" sldId="266"/>
            <ac:spMk id="882" creationId="{00000000-0000-0000-0000-000000000000}"/>
          </ac:spMkLst>
        </pc:spChg>
        <pc:spChg chg="ord">
          <ac:chgData name="Jeff Banham" userId="423d8ed8-7014-4682-9604-5a3673c5e126" providerId="ADAL" clId="{C7036D5A-A08B-45B3-B241-0975E4C6180A}" dt="2024-01-09T15:18:36.820" v="466" actId="166"/>
          <ac:spMkLst>
            <pc:docMk/>
            <pc:sldMk cId="0" sldId="266"/>
            <ac:spMk id="883" creationId="{00000000-0000-0000-0000-000000000000}"/>
          </ac:spMkLst>
        </pc:spChg>
        <pc:spChg chg="ord">
          <ac:chgData name="Jeff Banham" userId="423d8ed8-7014-4682-9604-5a3673c5e126" providerId="ADAL" clId="{C7036D5A-A08B-45B3-B241-0975E4C6180A}" dt="2024-01-09T15:18:32.242" v="465" actId="166"/>
          <ac:spMkLst>
            <pc:docMk/>
            <pc:sldMk cId="0" sldId="266"/>
            <ac:spMk id="884" creationId="{00000000-0000-0000-0000-000000000000}"/>
          </ac:spMkLst>
        </pc:spChg>
        <pc:spChg chg="mod ord">
          <ac:chgData name="Jeff Banham" userId="423d8ed8-7014-4682-9604-5a3673c5e126" providerId="ADAL" clId="{C7036D5A-A08B-45B3-B241-0975E4C6180A}" dt="2024-01-25T17:17:54.224" v="2910" actId="207"/>
          <ac:spMkLst>
            <pc:docMk/>
            <pc:sldMk cId="0" sldId="266"/>
            <ac:spMk id="885" creationId="{00000000-0000-0000-0000-000000000000}"/>
          </ac:spMkLst>
        </pc:spChg>
        <pc:spChg chg="mod">
          <ac:chgData name="Jeff Banham" userId="423d8ed8-7014-4682-9604-5a3673c5e126" providerId="ADAL" clId="{C7036D5A-A08B-45B3-B241-0975E4C6180A}" dt="2024-01-09T15:21:19.077" v="480" actId="14100"/>
          <ac:spMkLst>
            <pc:docMk/>
            <pc:sldMk cId="0" sldId="266"/>
            <ac:spMk id="911" creationId="{00000000-0000-0000-0000-000000000000}"/>
          </ac:spMkLst>
        </pc:spChg>
        <pc:grpChg chg="mod">
          <ac:chgData name="Jeff Banham" userId="423d8ed8-7014-4682-9604-5a3673c5e126" providerId="ADAL" clId="{C7036D5A-A08B-45B3-B241-0975E4C6180A}" dt="2024-01-09T15:21:27.103" v="482" actId="1076"/>
          <ac:grpSpMkLst>
            <pc:docMk/>
            <pc:sldMk cId="0" sldId="266"/>
            <ac:grpSpMk id="886" creationId="{00000000-0000-0000-0000-000000000000}"/>
          </ac:grpSpMkLst>
        </pc:grpChg>
        <pc:picChg chg="add mod">
          <ac:chgData name="Jeff Banham" userId="423d8ed8-7014-4682-9604-5a3673c5e126" providerId="ADAL" clId="{C7036D5A-A08B-45B3-B241-0975E4C6180A}" dt="2024-01-12T19:35:00.373" v="1829" actId="1076"/>
          <ac:picMkLst>
            <pc:docMk/>
            <pc:sldMk cId="0" sldId="266"/>
            <ac:picMk id="8" creationId="{BEE15E70-E776-63B7-0522-5508C785C3FD}"/>
          </ac:picMkLst>
        </pc:picChg>
        <pc:picChg chg="add mod">
          <ac:chgData name="Jeff Banham" userId="423d8ed8-7014-4682-9604-5a3673c5e126" providerId="ADAL" clId="{C7036D5A-A08B-45B3-B241-0975E4C6180A}" dt="2024-01-12T19:35:22.836" v="1836" actId="1076"/>
          <ac:picMkLst>
            <pc:docMk/>
            <pc:sldMk cId="0" sldId="266"/>
            <ac:picMk id="9" creationId="{49E91012-5D8A-CE34-0E3D-67F4B0A5AC39}"/>
          </ac:picMkLst>
        </pc:picChg>
        <pc:picChg chg="add del mod">
          <ac:chgData name="Jeff Banham" userId="423d8ed8-7014-4682-9604-5a3673c5e126" providerId="ADAL" clId="{C7036D5A-A08B-45B3-B241-0975E4C6180A}" dt="2024-01-12T19:36:08.974" v="1840" actId="478"/>
          <ac:picMkLst>
            <pc:docMk/>
            <pc:sldMk cId="0" sldId="266"/>
            <ac:picMk id="10" creationId="{1AD71930-B9B2-B94B-02A9-98D480F24942}"/>
          </ac:picMkLst>
        </pc:picChg>
        <pc:picChg chg="add mod">
          <ac:chgData name="Jeff Banham" userId="423d8ed8-7014-4682-9604-5a3673c5e126" providerId="ADAL" clId="{C7036D5A-A08B-45B3-B241-0975E4C6180A}" dt="2024-01-12T19:36:15.110" v="1843" actId="1076"/>
          <ac:picMkLst>
            <pc:docMk/>
            <pc:sldMk cId="0" sldId="266"/>
            <ac:picMk id="11" creationId="{6F34AB8E-72EA-6399-A597-2ABD52C41C49}"/>
          </ac:picMkLst>
        </pc:picChg>
        <pc:picChg chg="add mod">
          <ac:chgData name="Jeff Banham" userId="423d8ed8-7014-4682-9604-5a3673c5e126" providerId="ADAL" clId="{C7036D5A-A08B-45B3-B241-0975E4C6180A}" dt="2024-01-12T19:36:53.998" v="1850" actId="1076"/>
          <ac:picMkLst>
            <pc:docMk/>
            <pc:sldMk cId="0" sldId="266"/>
            <ac:picMk id="12" creationId="{6C9182E7-F311-984F-616F-07E7B87714D5}"/>
          </ac:picMkLst>
        </pc:picChg>
        <pc:picChg chg="add mod">
          <ac:chgData name="Jeff Banham" userId="423d8ed8-7014-4682-9604-5a3673c5e126" providerId="ADAL" clId="{C7036D5A-A08B-45B3-B241-0975E4C6180A}" dt="2024-01-12T19:36:55.662" v="1851" actId="1076"/>
          <ac:picMkLst>
            <pc:docMk/>
            <pc:sldMk cId="0" sldId="266"/>
            <ac:picMk id="13" creationId="{2F65BB38-DC67-5493-0244-C15ADFDFD441}"/>
          </ac:picMkLst>
        </pc:picChg>
      </pc:sldChg>
      <pc:sldChg chg="del modTransition setBg">
        <pc:chgData name="Jeff Banham" userId="423d8ed8-7014-4682-9604-5a3673c5e126" providerId="ADAL" clId="{C7036D5A-A08B-45B3-B241-0975E4C6180A}" dt="2024-01-12T18:45:40.207" v="1619" actId="47"/>
        <pc:sldMkLst>
          <pc:docMk/>
          <pc:sldMk cId="0" sldId="267"/>
        </pc:sldMkLst>
      </pc:sldChg>
      <pc:sldChg chg="del">
        <pc:chgData name="Jeff Banham" userId="423d8ed8-7014-4682-9604-5a3673c5e126" providerId="ADAL" clId="{C7036D5A-A08B-45B3-B241-0975E4C6180A}" dt="2023-12-14T20:44:57.560" v="2" actId="47"/>
        <pc:sldMkLst>
          <pc:docMk/>
          <pc:sldMk cId="370582979" sldId="268"/>
        </pc:sldMkLst>
      </pc:sldChg>
      <pc:sldChg chg="addSp delSp modSp new mod ord">
        <pc:chgData name="Jeff Banham" userId="423d8ed8-7014-4682-9604-5a3673c5e126" providerId="ADAL" clId="{C7036D5A-A08B-45B3-B241-0975E4C6180A}" dt="2023-12-15T20:15:26.875" v="117" actId="14100"/>
        <pc:sldMkLst>
          <pc:docMk/>
          <pc:sldMk cId="2176066679" sldId="268"/>
        </pc:sldMkLst>
        <pc:spChg chg="add mod">
          <ac:chgData name="Jeff Banham" userId="423d8ed8-7014-4682-9604-5a3673c5e126" providerId="ADAL" clId="{C7036D5A-A08B-45B3-B241-0975E4C6180A}" dt="2023-12-15T19:43:14.444" v="27" actId="164"/>
          <ac:spMkLst>
            <pc:docMk/>
            <pc:sldMk cId="2176066679" sldId="268"/>
            <ac:spMk id="3" creationId="{9D625F43-687D-CBA0-3808-75F7DBE46A6D}"/>
          </ac:spMkLst>
        </pc:spChg>
        <pc:spChg chg="mod">
          <ac:chgData name="Jeff Banham" userId="423d8ed8-7014-4682-9604-5a3673c5e126" providerId="ADAL" clId="{C7036D5A-A08B-45B3-B241-0975E4C6180A}" dt="2023-12-15T19:45:00.715" v="32"/>
          <ac:spMkLst>
            <pc:docMk/>
            <pc:sldMk cId="2176066679" sldId="268"/>
            <ac:spMk id="8" creationId="{378B8BCB-4429-C717-3A76-C911340436F5}"/>
          </ac:spMkLst>
        </pc:spChg>
        <pc:spChg chg="mod">
          <ac:chgData name="Jeff Banham" userId="423d8ed8-7014-4682-9604-5a3673c5e126" providerId="ADAL" clId="{C7036D5A-A08B-45B3-B241-0975E4C6180A}" dt="2023-12-15T19:45:11.303" v="34"/>
          <ac:spMkLst>
            <pc:docMk/>
            <pc:sldMk cId="2176066679" sldId="268"/>
            <ac:spMk id="11" creationId="{9325E927-07C5-5057-1B94-ACF25A93DF5B}"/>
          </ac:spMkLst>
        </pc:spChg>
        <pc:spChg chg="mod topLvl">
          <ac:chgData name="Jeff Banham" userId="423d8ed8-7014-4682-9604-5a3673c5e126" providerId="ADAL" clId="{C7036D5A-A08B-45B3-B241-0975E4C6180A}" dt="2023-12-15T19:49:27.814" v="61" actId="165"/>
          <ac:spMkLst>
            <pc:docMk/>
            <pc:sldMk cId="2176066679" sldId="268"/>
            <ac:spMk id="14" creationId="{56C8E99D-25B1-B8F6-B2E8-E6A8D8531E99}"/>
          </ac:spMkLst>
        </pc:spChg>
        <pc:spChg chg="mod">
          <ac:chgData name="Jeff Banham" userId="423d8ed8-7014-4682-9604-5a3673c5e126" providerId="ADAL" clId="{C7036D5A-A08B-45B3-B241-0975E4C6180A}" dt="2023-12-15T19:46:16.027" v="40"/>
          <ac:spMkLst>
            <pc:docMk/>
            <pc:sldMk cId="2176066679" sldId="268"/>
            <ac:spMk id="17" creationId="{1CEED600-DD53-5257-15E1-BD800D34A5C6}"/>
          </ac:spMkLst>
        </pc:spChg>
        <pc:spChg chg="mod">
          <ac:chgData name="Jeff Banham" userId="423d8ed8-7014-4682-9604-5a3673c5e126" providerId="ADAL" clId="{C7036D5A-A08B-45B3-B241-0975E4C6180A}" dt="2023-12-15T19:58:02.032" v="63"/>
          <ac:spMkLst>
            <pc:docMk/>
            <pc:sldMk cId="2176066679" sldId="268"/>
            <ac:spMk id="20" creationId="{F87B7B68-CF6B-47D7-2175-88B68CFE277C}"/>
          </ac:spMkLst>
        </pc:spChg>
        <pc:spChg chg="add del mod">
          <ac:chgData name="Jeff Banham" userId="423d8ed8-7014-4682-9604-5a3673c5e126" providerId="ADAL" clId="{C7036D5A-A08B-45B3-B241-0975E4C6180A}" dt="2023-12-15T19:58:25.354" v="71" actId="478"/>
          <ac:spMkLst>
            <pc:docMk/>
            <pc:sldMk cId="2176066679" sldId="268"/>
            <ac:spMk id="22" creationId="{1116B186-99BB-F629-EABB-8B4E22AA6FB1}"/>
          </ac:spMkLst>
        </pc:spChg>
        <pc:spChg chg="mod">
          <ac:chgData name="Jeff Banham" userId="423d8ed8-7014-4682-9604-5a3673c5e126" providerId="ADAL" clId="{C7036D5A-A08B-45B3-B241-0975E4C6180A}" dt="2023-12-15T19:58:19.742" v="68"/>
          <ac:spMkLst>
            <pc:docMk/>
            <pc:sldMk cId="2176066679" sldId="268"/>
            <ac:spMk id="24" creationId="{F92460B1-3EBD-1249-8EAC-1FF0EEEA3095}"/>
          </ac:spMkLst>
        </pc:spChg>
        <pc:spChg chg="mod">
          <ac:chgData name="Jeff Banham" userId="423d8ed8-7014-4682-9604-5a3673c5e126" providerId="ADAL" clId="{C7036D5A-A08B-45B3-B241-0975E4C6180A}" dt="2023-12-15T19:58:54.020" v="74"/>
          <ac:spMkLst>
            <pc:docMk/>
            <pc:sldMk cId="2176066679" sldId="268"/>
            <ac:spMk id="27" creationId="{62DD164D-40E0-19AE-D3FD-8343F643D782}"/>
          </ac:spMkLst>
        </pc:spChg>
        <pc:spChg chg="mod">
          <ac:chgData name="Jeff Banham" userId="423d8ed8-7014-4682-9604-5a3673c5e126" providerId="ADAL" clId="{C7036D5A-A08B-45B3-B241-0975E4C6180A}" dt="2023-12-15T19:59:30.739" v="76"/>
          <ac:spMkLst>
            <pc:docMk/>
            <pc:sldMk cId="2176066679" sldId="268"/>
            <ac:spMk id="30" creationId="{2D2FF0DC-7C27-C2E5-A242-4F0C922D5C72}"/>
          </ac:spMkLst>
        </pc:spChg>
        <pc:spChg chg="mod">
          <ac:chgData name="Jeff Banham" userId="423d8ed8-7014-4682-9604-5a3673c5e126" providerId="ADAL" clId="{C7036D5A-A08B-45B3-B241-0975E4C6180A}" dt="2023-12-15T19:59:30.739" v="76"/>
          <ac:spMkLst>
            <pc:docMk/>
            <pc:sldMk cId="2176066679" sldId="268"/>
            <ac:spMk id="31" creationId="{B2BD7939-23FC-765B-D5DD-9334C633138F}"/>
          </ac:spMkLst>
        </pc:spChg>
        <pc:spChg chg="mod">
          <ac:chgData name="Jeff Banham" userId="423d8ed8-7014-4682-9604-5a3673c5e126" providerId="ADAL" clId="{C7036D5A-A08B-45B3-B241-0975E4C6180A}" dt="2023-12-15T19:59:46.066" v="78"/>
          <ac:spMkLst>
            <pc:docMk/>
            <pc:sldMk cId="2176066679" sldId="268"/>
            <ac:spMk id="35" creationId="{56DA66F7-661D-20D6-BEE7-32F662E66ABF}"/>
          </ac:spMkLst>
        </pc:spChg>
        <pc:spChg chg="mod">
          <ac:chgData name="Jeff Banham" userId="423d8ed8-7014-4682-9604-5a3673c5e126" providerId="ADAL" clId="{C7036D5A-A08B-45B3-B241-0975E4C6180A}" dt="2023-12-15T19:59:46.066" v="78"/>
          <ac:spMkLst>
            <pc:docMk/>
            <pc:sldMk cId="2176066679" sldId="268"/>
            <ac:spMk id="36" creationId="{3A53C98F-4518-2920-9519-3CFAC1FC031B}"/>
          </ac:spMkLst>
        </pc:spChg>
        <pc:spChg chg="mod">
          <ac:chgData name="Jeff Banham" userId="423d8ed8-7014-4682-9604-5a3673c5e126" providerId="ADAL" clId="{C7036D5A-A08B-45B3-B241-0975E4C6180A}" dt="2023-12-15T20:00:02.843" v="80"/>
          <ac:spMkLst>
            <pc:docMk/>
            <pc:sldMk cId="2176066679" sldId="268"/>
            <ac:spMk id="40" creationId="{D453B7BC-71F5-4C92-FCAE-2A8D759EDF5E}"/>
          </ac:spMkLst>
        </pc:spChg>
        <pc:spChg chg="mod">
          <ac:chgData name="Jeff Banham" userId="423d8ed8-7014-4682-9604-5a3673c5e126" providerId="ADAL" clId="{C7036D5A-A08B-45B3-B241-0975E4C6180A}" dt="2023-12-15T20:00:02.843" v="80"/>
          <ac:spMkLst>
            <pc:docMk/>
            <pc:sldMk cId="2176066679" sldId="268"/>
            <ac:spMk id="41" creationId="{3D60C7A6-63F6-5D21-7406-FCBCAD4B9296}"/>
          </ac:spMkLst>
        </pc:spChg>
        <pc:spChg chg="mod">
          <ac:chgData name="Jeff Banham" userId="423d8ed8-7014-4682-9604-5a3673c5e126" providerId="ADAL" clId="{C7036D5A-A08B-45B3-B241-0975E4C6180A}" dt="2023-12-15T20:01:36.323" v="82"/>
          <ac:spMkLst>
            <pc:docMk/>
            <pc:sldMk cId="2176066679" sldId="268"/>
            <ac:spMk id="45" creationId="{90AB2B68-55BB-DB53-616C-99C39B2D3BDA}"/>
          </ac:spMkLst>
        </pc:spChg>
        <pc:spChg chg="mod">
          <ac:chgData name="Jeff Banham" userId="423d8ed8-7014-4682-9604-5a3673c5e126" providerId="ADAL" clId="{C7036D5A-A08B-45B3-B241-0975E4C6180A}" dt="2023-12-15T20:01:36.323" v="82"/>
          <ac:spMkLst>
            <pc:docMk/>
            <pc:sldMk cId="2176066679" sldId="268"/>
            <ac:spMk id="46" creationId="{58FA83C8-2230-34F2-10F9-EDE40800409E}"/>
          </ac:spMkLst>
        </pc:spChg>
        <pc:spChg chg="add del mod">
          <ac:chgData name="Jeff Banham" userId="423d8ed8-7014-4682-9604-5a3673c5e126" providerId="ADAL" clId="{C7036D5A-A08B-45B3-B241-0975E4C6180A}" dt="2023-12-15T20:01:50.564" v="87"/>
          <ac:spMkLst>
            <pc:docMk/>
            <pc:sldMk cId="2176066679" sldId="268"/>
            <ac:spMk id="47" creationId="{2D4A4E50-699F-CE83-4739-43891D7948A6}"/>
          </ac:spMkLst>
        </pc:spChg>
        <pc:spChg chg="mod">
          <ac:chgData name="Jeff Banham" userId="423d8ed8-7014-4682-9604-5a3673c5e126" providerId="ADAL" clId="{C7036D5A-A08B-45B3-B241-0975E4C6180A}" dt="2023-12-15T20:02:56.227" v="88"/>
          <ac:spMkLst>
            <pc:docMk/>
            <pc:sldMk cId="2176066679" sldId="268"/>
            <ac:spMk id="49" creationId="{7AB22924-5789-3142-3C54-CC79591AD536}"/>
          </ac:spMkLst>
        </pc:spChg>
        <pc:spChg chg="mod">
          <ac:chgData name="Jeff Banham" userId="423d8ed8-7014-4682-9604-5a3673c5e126" providerId="ADAL" clId="{C7036D5A-A08B-45B3-B241-0975E4C6180A}" dt="2023-12-15T20:03:14.212" v="90"/>
          <ac:spMkLst>
            <pc:docMk/>
            <pc:sldMk cId="2176066679" sldId="268"/>
            <ac:spMk id="52" creationId="{7D8EA43A-E6FE-12C1-C490-7F01179D2EA6}"/>
          </ac:spMkLst>
        </pc:spChg>
        <pc:spChg chg="mod">
          <ac:chgData name="Jeff Banham" userId="423d8ed8-7014-4682-9604-5a3673c5e126" providerId="ADAL" clId="{C7036D5A-A08B-45B3-B241-0975E4C6180A}" dt="2023-12-15T20:14:27.892" v="110"/>
          <ac:spMkLst>
            <pc:docMk/>
            <pc:sldMk cId="2176066679" sldId="268"/>
            <ac:spMk id="59" creationId="{3684924D-E550-21F7-E04D-61BA92D13B25}"/>
          </ac:spMkLst>
        </pc:spChg>
        <pc:grpChg chg="add del mod">
          <ac:chgData name="Jeff Banham" userId="423d8ed8-7014-4682-9604-5a3673c5e126" providerId="ADAL" clId="{C7036D5A-A08B-45B3-B241-0975E4C6180A}" dt="2023-12-15T19:45:24.898" v="39" actId="478"/>
          <ac:grpSpMkLst>
            <pc:docMk/>
            <pc:sldMk cId="2176066679" sldId="268"/>
            <ac:grpSpMk id="5" creationId="{1C998E10-5A03-DE80-43AE-0CBCFEFD8C38}"/>
          </ac:grpSpMkLst>
        </pc:grpChg>
        <pc:grpChg chg="add mod">
          <ac:chgData name="Jeff Banham" userId="423d8ed8-7014-4682-9604-5a3673c5e126" providerId="ADAL" clId="{C7036D5A-A08B-45B3-B241-0975E4C6180A}" dt="2023-12-15T20:04:29.809" v="99" actId="1076"/>
          <ac:grpSpMkLst>
            <pc:docMk/>
            <pc:sldMk cId="2176066679" sldId="268"/>
            <ac:grpSpMk id="7" creationId="{2B490671-6EAD-215A-EDB0-34AFE1FCDC1F}"/>
          </ac:grpSpMkLst>
        </pc:grpChg>
        <pc:grpChg chg="add del mod">
          <ac:chgData name="Jeff Banham" userId="423d8ed8-7014-4682-9604-5a3673c5e126" providerId="ADAL" clId="{C7036D5A-A08B-45B3-B241-0975E4C6180A}" dt="2023-12-15T19:45:17.342" v="37"/>
          <ac:grpSpMkLst>
            <pc:docMk/>
            <pc:sldMk cId="2176066679" sldId="268"/>
            <ac:grpSpMk id="10" creationId="{36AD7D84-769E-126E-8479-8A48A8C6AD94}"/>
          </ac:grpSpMkLst>
        </pc:grpChg>
        <pc:grpChg chg="add del mod">
          <ac:chgData name="Jeff Banham" userId="423d8ed8-7014-4682-9604-5a3673c5e126" providerId="ADAL" clId="{C7036D5A-A08B-45B3-B241-0975E4C6180A}" dt="2023-12-15T20:04:03.840" v="93" actId="1076"/>
          <ac:grpSpMkLst>
            <pc:docMk/>
            <pc:sldMk cId="2176066679" sldId="268"/>
            <ac:grpSpMk id="13" creationId="{14CECE0A-8E42-2EE9-5EB4-BDFC9D51D858}"/>
          </ac:grpSpMkLst>
        </pc:grpChg>
        <pc:grpChg chg="add mod ord">
          <ac:chgData name="Jeff Banham" userId="423d8ed8-7014-4682-9604-5a3673c5e126" providerId="ADAL" clId="{C7036D5A-A08B-45B3-B241-0975E4C6180A}" dt="2023-12-15T20:15:26.875" v="117" actId="14100"/>
          <ac:grpSpMkLst>
            <pc:docMk/>
            <pc:sldMk cId="2176066679" sldId="268"/>
            <ac:grpSpMk id="16" creationId="{C287CC9E-3679-F3B7-5473-7B9C293CC5EE}"/>
          </ac:grpSpMkLst>
        </pc:grpChg>
        <pc:grpChg chg="add del mod">
          <ac:chgData name="Jeff Banham" userId="423d8ed8-7014-4682-9604-5a3673c5e126" providerId="ADAL" clId="{C7036D5A-A08B-45B3-B241-0975E4C6180A}" dt="2023-12-15T19:58:03.601" v="64"/>
          <ac:grpSpMkLst>
            <pc:docMk/>
            <pc:sldMk cId="2176066679" sldId="268"/>
            <ac:grpSpMk id="19" creationId="{A77E4E55-A667-1332-5990-1184DA97853C}"/>
          </ac:grpSpMkLst>
        </pc:grpChg>
        <pc:grpChg chg="add mod">
          <ac:chgData name="Jeff Banham" userId="423d8ed8-7014-4682-9604-5a3673c5e126" providerId="ADAL" clId="{C7036D5A-A08B-45B3-B241-0975E4C6180A}" dt="2023-12-15T20:04:18.625" v="96" actId="1076"/>
          <ac:grpSpMkLst>
            <pc:docMk/>
            <pc:sldMk cId="2176066679" sldId="268"/>
            <ac:grpSpMk id="23" creationId="{AEBA5843-7EE5-D94A-1D3A-99140FABCE3E}"/>
          </ac:grpSpMkLst>
        </pc:grpChg>
        <pc:grpChg chg="add mod">
          <ac:chgData name="Jeff Banham" userId="423d8ed8-7014-4682-9604-5a3673c5e126" providerId="ADAL" clId="{C7036D5A-A08B-45B3-B241-0975E4C6180A}" dt="2023-12-15T20:04:24.578" v="97" actId="1076"/>
          <ac:grpSpMkLst>
            <pc:docMk/>
            <pc:sldMk cId="2176066679" sldId="268"/>
            <ac:grpSpMk id="26" creationId="{A834875D-6DC9-7325-8EBA-CB71DB3BA647}"/>
          </ac:grpSpMkLst>
        </pc:grpChg>
        <pc:grpChg chg="add mod">
          <ac:chgData name="Jeff Banham" userId="423d8ed8-7014-4682-9604-5a3673c5e126" providerId="ADAL" clId="{C7036D5A-A08B-45B3-B241-0975E4C6180A}" dt="2023-12-15T20:04:01.272" v="92" actId="1076"/>
          <ac:grpSpMkLst>
            <pc:docMk/>
            <pc:sldMk cId="2176066679" sldId="268"/>
            <ac:grpSpMk id="29" creationId="{29A76496-A398-E851-016E-0FBA9B505673}"/>
          </ac:grpSpMkLst>
        </pc:grpChg>
        <pc:grpChg chg="add mod">
          <ac:chgData name="Jeff Banham" userId="423d8ed8-7014-4682-9604-5a3673c5e126" providerId="ADAL" clId="{C7036D5A-A08B-45B3-B241-0975E4C6180A}" dt="2023-12-15T20:04:27.592" v="98" actId="1076"/>
          <ac:grpSpMkLst>
            <pc:docMk/>
            <pc:sldMk cId="2176066679" sldId="268"/>
            <ac:grpSpMk id="34" creationId="{537DD9CA-DDDD-A1AA-1AFD-A1F29E7A4C79}"/>
          </ac:grpSpMkLst>
        </pc:grpChg>
        <pc:grpChg chg="add mod">
          <ac:chgData name="Jeff Banham" userId="423d8ed8-7014-4682-9604-5a3673c5e126" providerId="ADAL" clId="{C7036D5A-A08B-45B3-B241-0975E4C6180A}" dt="2023-12-15T20:04:36.017" v="100" actId="1076"/>
          <ac:grpSpMkLst>
            <pc:docMk/>
            <pc:sldMk cId="2176066679" sldId="268"/>
            <ac:grpSpMk id="39" creationId="{6DEBBAE0-9424-441F-51CA-9A80FBA70F48}"/>
          </ac:grpSpMkLst>
        </pc:grpChg>
        <pc:grpChg chg="add del mod">
          <ac:chgData name="Jeff Banham" userId="423d8ed8-7014-4682-9604-5a3673c5e126" providerId="ADAL" clId="{C7036D5A-A08B-45B3-B241-0975E4C6180A}" dt="2023-12-15T20:01:40.971" v="85"/>
          <ac:grpSpMkLst>
            <pc:docMk/>
            <pc:sldMk cId="2176066679" sldId="268"/>
            <ac:grpSpMk id="44" creationId="{FBBA5309-DA52-CA0F-5267-6F1AB4D6D0B1}"/>
          </ac:grpSpMkLst>
        </pc:grpChg>
        <pc:grpChg chg="add mod">
          <ac:chgData name="Jeff Banham" userId="423d8ed8-7014-4682-9604-5a3673c5e126" providerId="ADAL" clId="{C7036D5A-A08B-45B3-B241-0975E4C6180A}" dt="2023-12-15T20:04:06.794" v="94" actId="1076"/>
          <ac:grpSpMkLst>
            <pc:docMk/>
            <pc:sldMk cId="2176066679" sldId="268"/>
            <ac:grpSpMk id="48" creationId="{C266BFB3-CE75-E29E-395B-8AC493F1BF5D}"/>
          </ac:grpSpMkLst>
        </pc:grpChg>
        <pc:grpChg chg="add mod">
          <ac:chgData name="Jeff Banham" userId="423d8ed8-7014-4682-9604-5a3673c5e126" providerId="ADAL" clId="{C7036D5A-A08B-45B3-B241-0975E4C6180A}" dt="2023-12-15T20:04:38.105" v="101" actId="1076"/>
          <ac:grpSpMkLst>
            <pc:docMk/>
            <pc:sldMk cId="2176066679" sldId="268"/>
            <ac:grpSpMk id="51" creationId="{1F0E74B9-74D2-D09C-E6CD-00F3D1984573}"/>
          </ac:grpSpMkLst>
        </pc:grpChg>
        <pc:grpChg chg="add del mod">
          <ac:chgData name="Jeff Banham" userId="423d8ed8-7014-4682-9604-5a3673c5e126" providerId="ADAL" clId="{C7036D5A-A08B-45B3-B241-0975E4C6180A}" dt="2023-12-15T20:14:42.578" v="113" actId="478"/>
          <ac:grpSpMkLst>
            <pc:docMk/>
            <pc:sldMk cId="2176066679" sldId="268"/>
            <ac:grpSpMk id="58" creationId="{0C88972D-60AF-ED71-ABCC-E933E574C1BD}"/>
          </ac:grpSpMkLst>
        </pc:grpChg>
        <pc:picChg chg="add mod">
          <ac:chgData name="Jeff Banham" userId="423d8ed8-7014-4682-9604-5a3673c5e126" providerId="ADAL" clId="{C7036D5A-A08B-45B3-B241-0975E4C6180A}" dt="2023-12-15T20:15:04.088" v="114" actId="14100"/>
          <ac:picMkLst>
            <pc:docMk/>
            <pc:sldMk cId="2176066679" sldId="268"/>
            <ac:picMk id="2" creationId="{2689CDF9-C7B2-D69C-DDBE-9577A69BCEC3}"/>
          </ac:picMkLst>
        </pc:picChg>
        <pc:picChg chg="add mod">
          <ac:chgData name="Jeff Banham" userId="423d8ed8-7014-4682-9604-5a3673c5e126" providerId="ADAL" clId="{C7036D5A-A08B-45B3-B241-0975E4C6180A}" dt="2023-12-15T19:43:14.444" v="27" actId="164"/>
          <ac:picMkLst>
            <pc:docMk/>
            <pc:sldMk cId="2176066679" sldId="268"/>
            <ac:picMk id="4" creationId="{BC18336D-D8BD-EBDF-C1FF-CCAADAF6FF7E}"/>
          </ac:picMkLst>
        </pc:picChg>
        <pc:picChg chg="add del mod">
          <ac:chgData name="Jeff Banham" userId="423d8ed8-7014-4682-9604-5a3673c5e126" providerId="ADAL" clId="{C7036D5A-A08B-45B3-B241-0975E4C6180A}" dt="2023-12-15T19:45:03.331" v="33" actId="478"/>
          <ac:picMkLst>
            <pc:docMk/>
            <pc:sldMk cId="2176066679" sldId="268"/>
            <ac:picMk id="6" creationId="{FB7AA787-BFD0-CDC6-F526-1C33A311EBDA}"/>
          </ac:picMkLst>
        </pc:picChg>
        <pc:picChg chg="mod">
          <ac:chgData name="Jeff Banham" userId="423d8ed8-7014-4682-9604-5a3673c5e126" providerId="ADAL" clId="{C7036D5A-A08B-45B3-B241-0975E4C6180A}" dt="2023-12-15T19:45:00.715" v="32"/>
          <ac:picMkLst>
            <pc:docMk/>
            <pc:sldMk cId="2176066679" sldId="268"/>
            <ac:picMk id="9" creationId="{15D605E6-4E00-059A-ECCE-F43A4883EC3E}"/>
          </ac:picMkLst>
        </pc:picChg>
        <pc:picChg chg="mod">
          <ac:chgData name="Jeff Banham" userId="423d8ed8-7014-4682-9604-5a3673c5e126" providerId="ADAL" clId="{C7036D5A-A08B-45B3-B241-0975E4C6180A}" dt="2023-12-15T19:45:11.303" v="34"/>
          <ac:picMkLst>
            <pc:docMk/>
            <pc:sldMk cId="2176066679" sldId="268"/>
            <ac:picMk id="12" creationId="{B3FF17A2-8581-EE75-CDC3-DE58C567CC93}"/>
          </ac:picMkLst>
        </pc:picChg>
        <pc:picChg chg="mod topLvl">
          <ac:chgData name="Jeff Banham" userId="423d8ed8-7014-4682-9604-5a3673c5e126" providerId="ADAL" clId="{C7036D5A-A08B-45B3-B241-0975E4C6180A}" dt="2023-12-15T19:49:27.814" v="61" actId="165"/>
          <ac:picMkLst>
            <pc:docMk/>
            <pc:sldMk cId="2176066679" sldId="268"/>
            <ac:picMk id="15" creationId="{1D8AFCCE-5C2F-1B87-E774-19D9728CA8D0}"/>
          </ac:picMkLst>
        </pc:picChg>
        <pc:picChg chg="mod">
          <ac:chgData name="Jeff Banham" userId="423d8ed8-7014-4682-9604-5a3673c5e126" providerId="ADAL" clId="{C7036D5A-A08B-45B3-B241-0975E4C6180A}" dt="2023-12-15T19:46:16.027" v="40"/>
          <ac:picMkLst>
            <pc:docMk/>
            <pc:sldMk cId="2176066679" sldId="268"/>
            <ac:picMk id="18" creationId="{0E945D26-3BE8-D73B-2BAA-B7E844E2ED90}"/>
          </ac:picMkLst>
        </pc:picChg>
        <pc:picChg chg="mod">
          <ac:chgData name="Jeff Banham" userId="423d8ed8-7014-4682-9604-5a3673c5e126" providerId="ADAL" clId="{C7036D5A-A08B-45B3-B241-0975E4C6180A}" dt="2023-12-15T19:58:02.032" v="63"/>
          <ac:picMkLst>
            <pc:docMk/>
            <pc:sldMk cId="2176066679" sldId="268"/>
            <ac:picMk id="21" creationId="{403750DD-2370-1126-655B-D775A8574D0F}"/>
          </ac:picMkLst>
        </pc:picChg>
        <pc:picChg chg="mod">
          <ac:chgData name="Jeff Banham" userId="423d8ed8-7014-4682-9604-5a3673c5e126" providerId="ADAL" clId="{C7036D5A-A08B-45B3-B241-0975E4C6180A}" dt="2023-12-15T19:58:19.742" v="68"/>
          <ac:picMkLst>
            <pc:docMk/>
            <pc:sldMk cId="2176066679" sldId="268"/>
            <ac:picMk id="25" creationId="{8DCFB1D6-2081-7A07-4E1C-EF283B9CB023}"/>
          </ac:picMkLst>
        </pc:picChg>
        <pc:picChg chg="mod">
          <ac:chgData name="Jeff Banham" userId="423d8ed8-7014-4682-9604-5a3673c5e126" providerId="ADAL" clId="{C7036D5A-A08B-45B3-B241-0975E4C6180A}" dt="2023-12-15T19:58:54.020" v="74"/>
          <ac:picMkLst>
            <pc:docMk/>
            <pc:sldMk cId="2176066679" sldId="268"/>
            <ac:picMk id="28" creationId="{CDBFA97D-4C40-92C4-C76F-093F188EC32E}"/>
          </ac:picMkLst>
        </pc:picChg>
        <pc:picChg chg="mod">
          <ac:chgData name="Jeff Banham" userId="423d8ed8-7014-4682-9604-5a3673c5e126" providerId="ADAL" clId="{C7036D5A-A08B-45B3-B241-0975E4C6180A}" dt="2023-12-15T19:59:30.739" v="76"/>
          <ac:picMkLst>
            <pc:docMk/>
            <pc:sldMk cId="2176066679" sldId="268"/>
            <ac:picMk id="33" creationId="{835B7241-8D7A-B4EB-4730-D4FE3FFFF932}"/>
          </ac:picMkLst>
        </pc:picChg>
        <pc:picChg chg="mod">
          <ac:chgData name="Jeff Banham" userId="423d8ed8-7014-4682-9604-5a3673c5e126" providerId="ADAL" clId="{C7036D5A-A08B-45B3-B241-0975E4C6180A}" dt="2023-12-15T19:59:46.066" v="78"/>
          <ac:picMkLst>
            <pc:docMk/>
            <pc:sldMk cId="2176066679" sldId="268"/>
            <ac:picMk id="38" creationId="{A75F79BE-E3A2-2D0A-B17B-47609349E34A}"/>
          </ac:picMkLst>
        </pc:picChg>
        <pc:picChg chg="mod">
          <ac:chgData name="Jeff Banham" userId="423d8ed8-7014-4682-9604-5a3673c5e126" providerId="ADAL" clId="{C7036D5A-A08B-45B3-B241-0975E4C6180A}" dt="2023-12-15T20:00:02.843" v="80"/>
          <ac:picMkLst>
            <pc:docMk/>
            <pc:sldMk cId="2176066679" sldId="268"/>
            <ac:picMk id="43" creationId="{BCF8ECCF-4C74-DCAF-9A61-AB7F20B2658C}"/>
          </ac:picMkLst>
        </pc:picChg>
        <pc:picChg chg="mod">
          <ac:chgData name="Jeff Banham" userId="423d8ed8-7014-4682-9604-5a3673c5e126" providerId="ADAL" clId="{C7036D5A-A08B-45B3-B241-0975E4C6180A}" dt="2023-12-15T20:02:56.227" v="88"/>
          <ac:picMkLst>
            <pc:docMk/>
            <pc:sldMk cId="2176066679" sldId="268"/>
            <ac:picMk id="50" creationId="{540EA3D1-8C23-EBA1-3BD2-BF16518A28E5}"/>
          </ac:picMkLst>
        </pc:picChg>
        <pc:picChg chg="mod">
          <ac:chgData name="Jeff Banham" userId="423d8ed8-7014-4682-9604-5a3673c5e126" providerId="ADAL" clId="{C7036D5A-A08B-45B3-B241-0975E4C6180A}" dt="2023-12-15T20:03:14.212" v="90"/>
          <ac:picMkLst>
            <pc:docMk/>
            <pc:sldMk cId="2176066679" sldId="268"/>
            <ac:picMk id="53" creationId="{CA05F697-4117-11F2-8195-8CB09853C8B3}"/>
          </ac:picMkLst>
        </pc:picChg>
        <pc:picChg chg="add mod">
          <ac:chgData name="Jeff Banham" userId="423d8ed8-7014-4682-9604-5a3673c5e126" providerId="ADAL" clId="{C7036D5A-A08B-45B3-B241-0975E4C6180A}" dt="2023-12-15T20:08:28.320" v="105" actId="1076"/>
          <ac:picMkLst>
            <pc:docMk/>
            <pc:sldMk cId="2176066679" sldId="268"/>
            <ac:picMk id="55" creationId="{51CAFA19-8316-1367-41DB-55F8ABC318AC}"/>
          </ac:picMkLst>
        </pc:picChg>
        <pc:picChg chg="add mod">
          <ac:chgData name="Jeff Banham" userId="423d8ed8-7014-4682-9604-5a3673c5e126" providerId="ADAL" clId="{C7036D5A-A08B-45B3-B241-0975E4C6180A}" dt="2023-12-15T20:13:27.913" v="109" actId="1076"/>
          <ac:picMkLst>
            <pc:docMk/>
            <pc:sldMk cId="2176066679" sldId="268"/>
            <ac:picMk id="57" creationId="{01AF120E-A4F9-D7A9-4C42-BB26569B96F2}"/>
          </ac:picMkLst>
        </pc:picChg>
        <pc:picChg chg="mod">
          <ac:chgData name="Jeff Banham" userId="423d8ed8-7014-4682-9604-5a3673c5e126" providerId="ADAL" clId="{C7036D5A-A08B-45B3-B241-0975E4C6180A}" dt="2023-12-15T20:14:27.892" v="110"/>
          <ac:picMkLst>
            <pc:docMk/>
            <pc:sldMk cId="2176066679" sldId="268"/>
            <ac:picMk id="60" creationId="{46C3294D-506E-4174-1D89-C8EA396A51CE}"/>
          </ac:picMkLst>
        </pc:picChg>
        <pc:cxnChg chg="mod">
          <ac:chgData name="Jeff Banham" userId="423d8ed8-7014-4682-9604-5a3673c5e126" providerId="ADAL" clId="{C7036D5A-A08B-45B3-B241-0975E4C6180A}" dt="2023-12-15T19:59:30.739" v="76"/>
          <ac:cxnSpMkLst>
            <pc:docMk/>
            <pc:sldMk cId="2176066679" sldId="268"/>
            <ac:cxnSpMk id="32" creationId="{EC308C64-190D-B2F9-1694-36F97AFB4BB2}"/>
          </ac:cxnSpMkLst>
        </pc:cxnChg>
        <pc:cxnChg chg="mod">
          <ac:chgData name="Jeff Banham" userId="423d8ed8-7014-4682-9604-5a3673c5e126" providerId="ADAL" clId="{C7036D5A-A08B-45B3-B241-0975E4C6180A}" dt="2023-12-15T19:59:46.066" v="78"/>
          <ac:cxnSpMkLst>
            <pc:docMk/>
            <pc:sldMk cId="2176066679" sldId="268"/>
            <ac:cxnSpMk id="37" creationId="{4FF3E570-832E-9D2E-DD99-40095EA2C2BA}"/>
          </ac:cxnSpMkLst>
        </pc:cxnChg>
        <pc:cxnChg chg="mod">
          <ac:chgData name="Jeff Banham" userId="423d8ed8-7014-4682-9604-5a3673c5e126" providerId="ADAL" clId="{C7036D5A-A08B-45B3-B241-0975E4C6180A}" dt="2023-12-15T20:00:02.843" v="80"/>
          <ac:cxnSpMkLst>
            <pc:docMk/>
            <pc:sldMk cId="2176066679" sldId="268"/>
            <ac:cxnSpMk id="42" creationId="{9A3021D7-D87C-CEFF-3DAB-7B3683438DC7}"/>
          </ac:cxnSpMkLst>
        </pc:cxnChg>
      </pc:sldChg>
      <pc:sldChg chg="del">
        <pc:chgData name="Jeff Banham" userId="423d8ed8-7014-4682-9604-5a3673c5e126" providerId="ADAL" clId="{C7036D5A-A08B-45B3-B241-0975E4C6180A}" dt="2023-12-14T20:44:56.885" v="1" actId="47"/>
        <pc:sldMkLst>
          <pc:docMk/>
          <pc:sldMk cId="1406502986" sldId="269"/>
        </pc:sldMkLst>
      </pc:sldChg>
      <pc:sldChg chg="addSp modSp new del mod ord">
        <pc:chgData name="Jeff Banham" userId="423d8ed8-7014-4682-9604-5a3673c5e126" providerId="ADAL" clId="{C7036D5A-A08B-45B3-B241-0975E4C6180A}" dt="2024-01-12T18:53:07.580" v="1677" actId="47"/>
        <pc:sldMkLst>
          <pc:docMk/>
          <pc:sldMk cId="3675827821" sldId="269"/>
        </pc:sldMkLst>
        <pc:spChg chg="add mod">
          <ac:chgData name="Jeff Banham" userId="423d8ed8-7014-4682-9604-5a3673c5e126" providerId="ADAL" clId="{C7036D5A-A08B-45B3-B241-0975E4C6180A}" dt="2024-01-10T18:47:49.170" v="679" actId="20577"/>
          <ac:spMkLst>
            <pc:docMk/>
            <pc:sldMk cId="3675827821" sldId="269"/>
            <ac:spMk id="2" creationId="{A6EBDEB4-56A8-744D-B843-CBD5895EF01E}"/>
          </ac:spMkLst>
        </pc:spChg>
      </pc:sldChg>
      <pc:sldChg chg="addSp delSp modSp new mod ord setBg delDesignElem">
        <pc:chgData name="Jeff Banham" userId="423d8ed8-7014-4682-9604-5a3673c5e126" providerId="ADAL" clId="{C7036D5A-A08B-45B3-B241-0975E4C6180A}" dt="2024-01-12T15:38:59.099" v="1337"/>
        <pc:sldMkLst>
          <pc:docMk/>
          <pc:sldMk cId="2597328677" sldId="270"/>
        </pc:sldMkLst>
        <pc:spChg chg="add mod">
          <ac:chgData name="Jeff Banham" userId="423d8ed8-7014-4682-9604-5a3673c5e126" providerId="ADAL" clId="{C7036D5A-A08B-45B3-B241-0975E4C6180A}" dt="2024-01-09T15:04:37.998" v="445" actId="404"/>
          <ac:spMkLst>
            <pc:docMk/>
            <pc:sldMk cId="2597328677" sldId="270"/>
            <ac:spMk id="3" creationId="{E7D2A256-2C2E-CF7B-9CE0-867445496D9B}"/>
          </ac:spMkLst>
        </pc:spChg>
        <pc:spChg chg="add del">
          <ac:chgData name="Jeff Banham" userId="423d8ed8-7014-4682-9604-5a3673c5e126" providerId="ADAL" clId="{C7036D5A-A08B-45B3-B241-0975E4C6180A}" dt="2024-01-09T14:58:26.263" v="350" actId="26606"/>
          <ac:spMkLst>
            <pc:docMk/>
            <pc:sldMk cId="2597328677" sldId="270"/>
            <ac:spMk id="7" creationId="{7C1E5815-D54C-487F-A054-6D4930ADE3DF}"/>
          </ac:spMkLst>
        </pc:spChg>
        <pc:spChg chg="add del">
          <ac:chgData name="Jeff Banham" userId="423d8ed8-7014-4682-9604-5a3673c5e126" providerId="ADAL" clId="{C7036D5A-A08B-45B3-B241-0975E4C6180A}" dt="2024-01-09T14:58:26.263" v="350" actId="26606"/>
          <ac:spMkLst>
            <pc:docMk/>
            <pc:sldMk cId="2597328677" sldId="270"/>
            <ac:spMk id="9" creationId="{736F0DFD-0954-464F-BF12-DD2E6F6E0380}"/>
          </ac:spMkLst>
        </pc:spChg>
        <pc:spChg chg="add del">
          <ac:chgData name="Jeff Banham" userId="423d8ed8-7014-4682-9604-5a3673c5e126" providerId="ADAL" clId="{C7036D5A-A08B-45B3-B241-0975E4C6180A}" dt="2024-01-09T15:47:07.141" v="571"/>
          <ac:spMkLst>
            <pc:docMk/>
            <pc:sldMk cId="2597328677" sldId="270"/>
            <ac:spMk id="14" creationId="{0B761509-3B9A-49A6-A84B-C3D86811697D}"/>
          </ac:spMkLst>
        </pc:spChg>
        <pc:spChg chg="add del">
          <ac:chgData name="Jeff Banham" userId="423d8ed8-7014-4682-9604-5a3673c5e126" providerId="ADAL" clId="{C7036D5A-A08B-45B3-B241-0975E4C6180A}" dt="2024-01-09T15:47:07.141" v="571"/>
          <ac:spMkLst>
            <pc:docMk/>
            <pc:sldMk cId="2597328677" sldId="270"/>
            <ac:spMk id="15" creationId="{91DE43FD-EB47-414A-B0AB-169B0FFFA527}"/>
          </ac:spMkLst>
        </pc:spChg>
        <pc:grpChg chg="add del">
          <ac:chgData name="Jeff Banham" userId="423d8ed8-7014-4682-9604-5a3673c5e126" providerId="ADAL" clId="{C7036D5A-A08B-45B3-B241-0975E4C6180A}" dt="2024-01-09T15:47:07.141" v="571"/>
          <ac:grpSpMkLst>
            <pc:docMk/>
            <pc:sldMk cId="2597328677" sldId="270"/>
            <ac:grpSpMk id="11" creationId="{58495BCC-CE77-4CC2-952E-846F41119FD5}"/>
          </ac:grpSpMkLst>
        </pc:grpChg>
        <pc:picChg chg="add mod">
          <ac:chgData name="Jeff Banham" userId="423d8ed8-7014-4682-9604-5a3673c5e126" providerId="ADAL" clId="{C7036D5A-A08B-45B3-B241-0975E4C6180A}" dt="2024-01-09T15:02:52.357" v="442" actId="1076"/>
          <ac:picMkLst>
            <pc:docMk/>
            <pc:sldMk cId="2597328677" sldId="270"/>
            <ac:picMk id="2" creationId="{BAECB695-966A-1823-544F-CB6BB3D98B44}"/>
          </ac:picMkLst>
        </pc:picChg>
        <pc:picChg chg="add mod">
          <ac:chgData name="Jeff Banham" userId="423d8ed8-7014-4682-9604-5a3673c5e126" providerId="ADAL" clId="{C7036D5A-A08B-45B3-B241-0975E4C6180A}" dt="2024-01-09T15:00:42.966" v="437" actId="1076"/>
          <ac:picMkLst>
            <pc:docMk/>
            <pc:sldMk cId="2597328677" sldId="270"/>
            <ac:picMk id="5" creationId="{49B675FD-0A8E-17DB-88A8-C6D50B5D39C2}"/>
          </ac:picMkLst>
        </pc:picChg>
      </pc:sldChg>
      <pc:sldChg chg="addSp delSp modSp add mod setBg">
        <pc:chgData name="Jeff Banham" userId="423d8ed8-7014-4682-9604-5a3673c5e126" providerId="ADAL" clId="{C7036D5A-A08B-45B3-B241-0975E4C6180A}" dt="2024-01-18T15:57:59.161" v="2127" actId="1076"/>
        <pc:sldMkLst>
          <pc:docMk/>
          <pc:sldMk cId="805177396" sldId="271"/>
        </pc:sldMkLst>
        <pc:spChg chg="mod">
          <ac:chgData name="Jeff Banham" userId="423d8ed8-7014-4682-9604-5a3673c5e126" providerId="ADAL" clId="{C7036D5A-A08B-45B3-B241-0975E4C6180A}" dt="2024-01-09T15:44:51.868" v="566" actId="14100"/>
          <ac:spMkLst>
            <pc:docMk/>
            <pc:sldMk cId="805177396" sldId="271"/>
            <ac:spMk id="2" creationId="{737D3F9E-6B8E-21DB-4586-D9196178C0A0}"/>
          </ac:spMkLst>
        </pc:spChg>
        <pc:spChg chg="mod">
          <ac:chgData name="Jeff Banham" userId="423d8ed8-7014-4682-9604-5a3673c5e126" providerId="ADAL" clId="{C7036D5A-A08B-45B3-B241-0975E4C6180A}" dt="2024-01-09T15:44:51.868" v="566" actId="14100"/>
          <ac:spMkLst>
            <pc:docMk/>
            <pc:sldMk cId="805177396" sldId="271"/>
            <ac:spMk id="3" creationId="{7EE4EEE4-C052-7AF6-D42B-750A00DEEF3E}"/>
          </ac:spMkLst>
        </pc:spChg>
        <pc:spChg chg="mod">
          <ac:chgData name="Jeff Banham" userId="423d8ed8-7014-4682-9604-5a3673c5e126" providerId="ADAL" clId="{C7036D5A-A08B-45B3-B241-0975E4C6180A}" dt="2024-01-09T15:44:51.868" v="566" actId="14100"/>
          <ac:spMkLst>
            <pc:docMk/>
            <pc:sldMk cId="805177396" sldId="271"/>
            <ac:spMk id="4" creationId="{8FCEB183-E1F0-55F7-451E-231EB988B215}"/>
          </ac:spMkLst>
        </pc:spChg>
        <pc:spChg chg="mod">
          <ac:chgData name="Jeff Banham" userId="423d8ed8-7014-4682-9604-5a3673c5e126" providerId="ADAL" clId="{C7036D5A-A08B-45B3-B241-0975E4C6180A}" dt="2024-01-09T15:44:51.868" v="566" actId="14100"/>
          <ac:spMkLst>
            <pc:docMk/>
            <pc:sldMk cId="805177396" sldId="271"/>
            <ac:spMk id="5" creationId="{19359FF5-2145-E8A3-F254-C552330303CA}"/>
          </ac:spMkLst>
        </pc:spChg>
        <pc:spChg chg="mod">
          <ac:chgData name="Jeff Banham" userId="423d8ed8-7014-4682-9604-5a3673c5e126" providerId="ADAL" clId="{C7036D5A-A08B-45B3-B241-0975E4C6180A}" dt="2024-01-09T15:44:51.868" v="566" actId="14100"/>
          <ac:spMkLst>
            <pc:docMk/>
            <pc:sldMk cId="805177396" sldId="271"/>
            <ac:spMk id="6" creationId="{A08DBEF4-FFE6-C927-0372-1398A131D342}"/>
          </ac:spMkLst>
        </pc:spChg>
        <pc:spChg chg="mod">
          <ac:chgData name="Jeff Banham" userId="423d8ed8-7014-4682-9604-5a3673c5e126" providerId="ADAL" clId="{C7036D5A-A08B-45B3-B241-0975E4C6180A}" dt="2024-01-09T15:44:51.868" v="566" actId="14100"/>
          <ac:spMkLst>
            <pc:docMk/>
            <pc:sldMk cId="805177396" sldId="271"/>
            <ac:spMk id="7" creationId="{BC2BDD49-3CE2-F4A7-0EBE-2B18E6FC9A3F}"/>
          </ac:spMkLst>
        </pc:spChg>
        <pc:spChg chg="del">
          <ac:chgData name="Jeff Banham" userId="423d8ed8-7014-4682-9604-5a3673c5e126" providerId="ADAL" clId="{C7036D5A-A08B-45B3-B241-0975E4C6180A}" dt="2024-01-09T15:44:37.060" v="563" actId="478"/>
          <ac:spMkLst>
            <pc:docMk/>
            <pc:sldMk cId="805177396" sldId="271"/>
            <ac:spMk id="965" creationId="{00000000-0000-0000-0000-000000000000}"/>
          </ac:spMkLst>
        </pc:spChg>
        <pc:spChg chg="add mod">
          <ac:chgData name="Jeff Banham" userId="423d8ed8-7014-4682-9604-5a3673c5e126" providerId="ADAL" clId="{C7036D5A-A08B-45B3-B241-0975E4C6180A}" dt="2024-01-12T15:31:23.720" v="1062" actId="1076"/>
          <ac:spMkLst>
            <pc:docMk/>
            <pc:sldMk cId="805177396" sldId="271"/>
            <ac:spMk id="965" creationId="{C44EA3E9-008B-F8CB-AB04-553925ACD098}"/>
          </ac:spMkLst>
        </pc:spChg>
        <pc:spChg chg="del">
          <ac:chgData name="Jeff Banham" userId="423d8ed8-7014-4682-9604-5a3673c5e126" providerId="ADAL" clId="{C7036D5A-A08B-45B3-B241-0975E4C6180A}" dt="2024-01-09T15:44:39.131" v="564" actId="478"/>
          <ac:spMkLst>
            <pc:docMk/>
            <pc:sldMk cId="805177396" sldId="271"/>
            <ac:spMk id="966" creationId="{00000000-0000-0000-0000-000000000000}"/>
          </ac:spMkLst>
        </pc:spChg>
        <pc:spChg chg="add mod">
          <ac:chgData name="Jeff Banham" userId="423d8ed8-7014-4682-9604-5a3673c5e126" providerId="ADAL" clId="{C7036D5A-A08B-45B3-B241-0975E4C6180A}" dt="2024-01-12T15:22:14.514" v="964" actId="6549"/>
          <ac:spMkLst>
            <pc:docMk/>
            <pc:sldMk cId="805177396" sldId="271"/>
            <ac:spMk id="966" creationId="{B2E86F59-F5FD-D77B-BB37-4CF9AF1D0BC0}"/>
          </ac:spMkLst>
        </pc:spChg>
        <pc:spChg chg="mod ord">
          <ac:chgData name="Jeff Banham" userId="423d8ed8-7014-4682-9604-5a3673c5e126" providerId="ADAL" clId="{C7036D5A-A08B-45B3-B241-0975E4C6180A}" dt="2024-01-18T15:55:44.326" v="2108" actId="166"/>
          <ac:spMkLst>
            <pc:docMk/>
            <pc:sldMk cId="805177396" sldId="271"/>
            <ac:spMk id="969" creationId="{AB13D57D-495B-8EA5-08B8-B78C767B4EBC}"/>
          </ac:spMkLst>
        </pc:spChg>
        <pc:spChg chg="add del mod">
          <ac:chgData name="Jeff Banham" userId="423d8ed8-7014-4682-9604-5a3673c5e126" providerId="ADAL" clId="{C7036D5A-A08B-45B3-B241-0975E4C6180A}" dt="2024-01-12T19:03:08.330" v="1685"/>
          <ac:spMkLst>
            <pc:docMk/>
            <pc:sldMk cId="805177396" sldId="271"/>
            <ac:spMk id="971" creationId="{90E3B80F-C504-0761-0F74-697B020A0DB7}"/>
          </ac:spMkLst>
        </pc:spChg>
        <pc:spChg chg="add mod">
          <ac:chgData name="Jeff Banham" userId="423d8ed8-7014-4682-9604-5a3673c5e126" providerId="ADAL" clId="{C7036D5A-A08B-45B3-B241-0975E4C6180A}" dt="2024-01-12T19:05:43.822" v="1718" actId="14100"/>
          <ac:spMkLst>
            <pc:docMk/>
            <pc:sldMk cId="805177396" sldId="271"/>
            <ac:spMk id="972" creationId="{C81887C4-0D88-56C7-4DB0-4B320A53AD9E}"/>
          </ac:spMkLst>
        </pc:spChg>
        <pc:spChg chg="mod">
          <ac:chgData name="Jeff Banham" userId="423d8ed8-7014-4682-9604-5a3673c5e126" providerId="ADAL" clId="{C7036D5A-A08B-45B3-B241-0975E4C6180A}" dt="2024-01-12T19:07:04.674" v="1720" actId="20577"/>
          <ac:spMkLst>
            <pc:docMk/>
            <pc:sldMk cId="805177396" sldId="271"/>
            <ac:spMk id="974" creationId="{3E044AA5-A1F7-792B-76EC-60F1049383DD}"/>
          </ac:spMkLst>
        </pc:spChg>
        <pc:spChg chg="mod">
          <ac:chgData name="Jeff Banham" userId="423d8ed8-7014-4682-9604-5a3673c5e126" providerId="ADAL" clId="{C7036D5A-A08B-45B3-B241-0975E4C6180A}" dt="2024-01-09T15:44:51.868" v="566" actId="14100"/>
          <ac:spMkLst>
            <pc:docMk/>
            <pc:sldMk cId="805177396" sldId="271"/>
            <ac:spMk id="979"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980"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981"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982"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47"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48"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49"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50"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51"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52"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53" creationId="{00000000-0000-0000-0000-000000000000}"/>
          </ac:spMkLst>
        </pc:spChg>
        <pc:spChg chg="mod">
          <ac:chgData name="Jeff Banham" userId="423d8ed8-7014-4682-9604-5a3673c5e126" providerId="ADAL" clId="{C7036D5A-A08B-45B3-B241-0975E4C6180A}" dt="2024-01-12T15:29:19.264" v="1039" actId="1076"/>
          <ac:spMkLst>
            <pc:docMk/>
            <pc:sldMk cId="805177396" sldId="271"/>
            <ac:spMk id="1057" creationId="{9418817B-22FB-DCB6-1B4B-20FC1BEB1D1D}"/>
          </ac:spMkLst>
        </pc:spChg>
        <pc:spChg chg="mod">
          <ac:chgData name="Jeff Banham" userId="423d8ed8-7014-4682-9604-5a3673c5e126" providerId="ADAL" clId="{C7036D5A-A08B-45B3-B241-0975E4C6180A}" dt="2024-01-09T15:44:51.868" v="566" actId="14100"/>
          <ac:spMkLst>
            <pc:docMk/>
            <pc:sldMk cId="805177396" sldId="271"/>
            <ac:spMk id="1058" creationId="{424B35BC-EFAD-10A5-A2B6-929A51E6EAB4}"/>
          </ac:spMkLst>
        </pc:spChg>
        <pc:spChg chg="del mod">
          <ac:chgData name="Jeff Banham" userId="423d8ed8-7014-4682-9604-5a3673c5e126" providerId="ADAL" clId="{C7036D5A-A08B-45B3-B241-0975E4C6180A}" dt="2024-01-12T19:01:11.976" v="1678" actId="478"/>
          <ac:spMkLst>
            <pc:docMk/>
            <pc:sldMk cId="805177396" sldId="271"/>
            <ac:spMk id="1059" creationId="{12732952-B72B-F0FC-5F3E-260B5FD4815E}"/>
          </ac:spMkLst>
        </pc:spChg>
        <pc:spChg chg="mod">
          <ac:chgData name="Jeff Banham" userId="423d8ed8-7014-4682-9604-5a3673c5e126" providerId="ADAL" clId="{C7036D5A-A08B-45B3-B241-0975E4C6180A}" dt="2024-01-09T15:44:51.868" v="566" actId="14100"/>
          <ac:spMkLst>
            <pc:docMk/>
            <pc:sldMk cId="805177396" sldId="271"/>
            <ac:spMk id="1060" creationId="{B37E053F-9C68-78A2-9117-57790B5D19B5}"/>
          </ac:spMkLst>
        </pc:spChg>
        <pc:spChg chg="mod">
          <ac:chgData name="Jeff Banham" userId="423d8ed8-7014-4682-9604-5a3673c5e126" providerId="ADAL" clId="{C7036D5A-A08B-45B3-B241-0975E4C6180A}" dt="2024-01-09T15:44:51.868" v="566" actId="14100"/>
          <ac:spMkLst>
            <pc:docMk/>
            <pc:sldMk cId="805177396" sldId="271"/>
            <ac:spMk id="1061" creationId="{CD8EF9A7-68E7-F87A-EE79-A76DE88BC811}"/>
          </ac:spMkLst>
        </pc:spChg>
        <pc:spChg chg="mod">
          <ac:chgData name="Jeff Banham" userId="423d8ed8-7014-4682-9604-5a3673c5e126" providerId="ADAL" clId="{C7036D5A-A08B-45B3-B241-0975E4C6180A}" dt="2024-01-09T15:44:51.868" v="566" actId="14100"/>
          <ac:spMkLst>
            <pc:docMk/>
            <pc:sldMk cId="805177396" sldId="271"/>
            <ac:spMk id="1062" creationId="{F4585782-CCE0-C4F1-C177-6F3A6BD08A77}"/>
          </ac:spMkLst>
        </pc:spChg>
        <pc:spChg chg="mod">
          <ac:chgData name="Jeff Banham" userId="423d8ed8-7014-4682-9604-5a3673c5e126" providerId="ADAL" clId="{C7036D5A-A08B-45B3-B241-0975E4C6180A}" dt="2024-01-09T15:44:51.868" v="566" actId="14100"/>
          <ac:spMkLst>
            <pc:docMk/>
            <pc:sldMk cId="805177396" sldId="271"/>
            <ac:spMk id="1063" creationId="{B4BB01D1-EDF0-279A-9B4E-4E24D49316F7}"/>
          </ac:spMkLst>
        </pc:spChg>
        <pc:spChg chg="add mod">
          <ac:chgData name="Jeff Banham" userId="423d8ed8-7014-4682-9604-5a3673c5e126" providerId="ADAL" clId="{C7036D5A-A08B-45B3-B241-0975E4C6180A}" dt="2024-01-18T15:56:38.008" v="2117" actId="1076"/>
          <ac:spMkLst>
            <pc:docMk/>
            <pc:sldMk cId="805177396" sldId="271"/>
            <ac:spMk id="1065" creationId="{71FE29DB-912B-6C65-82F0-DBB198C7A944}"/>
          </ac:spMkLst>
        </pc:spChg>
        <pc:spChg chg="mod">
          <ac:chgData name="Jeff Banham" userId="423d8ed8-7014-4682-9604-5a3673c5e126" providerId="ADAL" clId="{C7036D5A-A08B-45B3-B241-0975E4C6180A}" dt="2024-01-18T15:57:52.754" v="2126"/>
          <ac:spMkLst>
            <pc:docMk/>
            <pc:sldMk cId="805177396" sldId="271"/>
            <ac:spMk id="1076" creationId="{887AE3EF-AD9B-78DF-9BF6-39B68ED2DC65}"/>
          </ac:spMkLst>
        </pc:spChg>
        <pc:grpChg chg="mod">
          <ac:chgData name="Jeff Banham" userId="423d8ed8-7014-4682-9604-5a3673c5e126" providerId="ADAL" clId="{C7036D5A-A08B-45B3-B241-0975E4C6180A}" dt="2024-01-09T15:44:51.868" v="566" actId="14100"/>
          <ac:grpSpMkLst>
            <pc:docMk/>
            <pc:sldMk cId="805177396" sldId="271"/>
            <ac:grpSpMk id="8" creationId="{EA0B2909-41F8-46C7-F30A-90A39392A291}"/>
          </ac:grpSpMkLst>
        </pc:grpChg>
        <pc:grpChg chg="mod">
          <ac:chgData name="Jeff Banham" userId="423d8ed8-7014-4682-9604-5a3673c5e126" providerId="ADAL" clId="{C7036D5A-A08B-45B3-B241-0975E4C6180A}" dt="2024-01-09T15:44:51.868" v="566" actId="14100"/>
          <ac:grpSpMkLst>
            <pc:docMk/>
            <pc:sldMk cId="805177396" sldId="271"/>
            <ac:grpSpMk id="61" creationId="{17B99697-80A4-7828-FA95-44F3875C9CB9}"/>
          </ac:grpSpMkLst>
        </pc:grpChg>
        <pc:grpChg chg="add del mod ord">
          <ac:chgData name="Jeff Banham" userId="423d8ed8-7014-4682-9604-5a3673c5e126" providerId="ADAL" clId="{C7036D5A-A08B-45B3-B241-0975E4C6180A}" dt="2024-01-18T15:57:51.882" v="2125" actId="478"/>
          <ac:grpSpMkLst>
            <pc:docMk/>
            <pc:sldMk cId="805177396" sldId="271"/>
            <ac:grpSpMk id="968" creationId="{0F81A78E-A19D-0C2B-05EA-F1D60BFC8638}"/>
          </ac:grpSpMkLst>
        </pc:grpChg>
        <pc:grpChg chg="add mod">
          <ac:chgData name="Jeff Banham" userId="423d8ed8-7014-4682-9604-5a3673c5e126" providerId="ADAL" clId="{C7036D5A-A08B-45B3-B241-0975E4C6180A}" dt="2024-01-12T19:03:37.839" v="1689" actId="1076"/>
          <ac:grpSpMkLst>
            <pc:docMk/>
            <pc:sldMk cId="805177396" sldId="271"/>
            <ac:grpSpMk id="973" creationId="{691AFF77-707E-C8C1-657E-52E1128228E7}"/>
          </ac:grpSpMkLst>
        </pc:grpChg>
        <pc:grpChg chg="mod">
          <ac:chgData name="Jeff Banham" userId="423d8ed8-7014-4682-9604-5a3673c5e126" providerId="ADAL" clId="{C7036D5A-A08B-45B3-B241-0975E4C6180A}" dt="2024-01-09T15:44:51.868" v="566" actId="14100"/>
          <ac:grpSpMkLst>
            <pc:docMk/>
            <pc:sldMk cId="805177396" sldId="271"/>
            <ac:grpSpMk id="983" creationId="{00000000-0000-0000-0000-000000000000}"/>
          </ac:grpSpMkLst>
        </pc:grpChg>
        <pc:grpChg chg="mod">
          <ac:chgData name="Jeff Banham" userId="423d8ed8-7014-4682-9604-5a3673c5e126" providerId="ADAL" clId="{C7036D5A-A08B-45B3-B241-0975E4C6180A}" dt="2024-01-09T15:44:51.868" v="566" actId="14100"/>
          <ac:grpSpMkLst>
            <pc:docMk/>
            <pc:sldMk cId="805177396" sldId="271"/>
            <ac:grpSpMk id="1036" creationId="{00000000-0000-0000-0000-000000000000}"/>
          </ac:grpSpMkLst>
        </pc:grpChg>
        <pc:grpChg chg="add mod">
          <ac:chgData name="Jeff Banham" userId="423d8ed8-7014-4682-9604-5a3673c5e126" providerId="ADAL" clId="{C7036D5A-A08B-45B3-B241-0975E4C6180A}" dt="2024-01-18T15:57:59.161" v="2127" actId="1076"/>
          <ac:grpSpMkLst>
            <pc:docMk/>
            <pc:sldMk cId="805177396" sldId="271"/>
            <ac:grpSpMk id="1075" creationId="{AC8BBACB-8F38-3159-E673-B2350F3F73BE}"/>
          </ac:grpSpMkLst>
        </pc:grpChg>
        <pc:picChg chg="add mod">
          <ac:chgData name="Jeff Banham" userId="423d8ed8-7014-4682-9604-5a3673c5e126" providerId="ADAL" clId="{C7036D5A-A08B-45B3-B241-0975E4C6180A}" dt="2024-01-18T15:56:22.400" v="2114" actId="1076"/>
          <ac:picMkLst>
            <pc:docMk/>
            <pc:sldMk cId="805177396" sldId="271"/>
            <ac:picMk id="967" creationId="{55F7ED26-A0E8-9721-2313-A1F300699D95}"/>
          </ac:picMkLst>
        </pc:picChg>
        <pc:picChg chg="mod">
          <ac:chgData name="Jeff Banham" userId="423d8ed8-7014-4682-9604-5a3673c5e126" providerId="ADAL" clId="{C7036D5A-A08B-45B3-B241-0975E4C6180A}" dt="2024-01-12T19:02:27.201" v="1682"/>
          <ac:picMkLst>
            <pc:docMk/>
            <pc:sldMk cId="805177396" sldId="271"/>
            <ac:picMk id="970" creationId="{37E4BA33-2443-931D-6532-C6468ABD0E2C}"/>
          </ac:picMkLst>
        </pc:picChg>
        <pc:picChg chg="mod">
          <ac:chgData name="Jeff Banham" userId="423d8ed8-7014-4682-9604-5a3673c5e126" providerId="ADAL" clId="{C7036D5A-A08B-45B3-B241-0975E4C6180A}" dt="2024-01-12T19:03:28.480" v="1688"/>
          <ac:picMkLst>
            <pc:docMk/>
            <pc:sldMk cId="805177396" sldId="271"/>
            <ac:picMk id="975" creationId="{350A0F79-9F67-B974-1CFF-957D209A4C4A}"/>
          </ac:picMkLst>
        </pc:picChg>
        <pc:picChg chg="add mod">
          <ac:chgData name="Jeff Banham" userId="423d8ed8-7014-4682-9604-5a3673c5e126" providerId="ADAL" clId="{C7036D5A-A08B-45B3-B241-0975E4C6180A}" dt="2024-01-12T19:05:12.646" v="1697" actId="1076"/>
          <ac:picMkLst>
            <pc:docMk/>
            <pc:sldMk cId="805177396" sldId="271"/>
            <ac:picMk id="977" creationId="{19BF4BFC-5165-02AE-E4F2-E83D1F5FDD8B}"/>
          </ac:picMkLst>
        </pc:picChg>
        <pc:picChg chg="add mod">
          <ac:chgData name="Jeff Banham" userId="423d8ed8-7014-4682-9604-5a3673c5e126" providerId="ADAL" clId="{C7036D5A-A08B-45B3-B241-0975E4C6180A}" dt="2024-01-12T19:15:48.654" v="1749" actId="1076"/>
          <ac:picMkLst>
            <pc:docMk/>
            <pc:sldMk cId="805177396" sldId="271"/>
            <ac:picMk id="1064" creationId="{D88A0615-14E6-E231-1307-C5527C5ED1BB}"/>
          </ac:picMkLst>
        </pc:picChg>
        <pc:picChg chg="add mod">
          <ac:chgData name="Jeff Banham" userId="423d8ed8-7014-4682-9604-5a3673c5e126" providerId="ADAL" clId="{C7036D5A-A08B-45B3-B241-0975E4C6180A}" dt="2024-01-18T15:56:47.102" v="2120" actId="1076"/>
          <ac:picMkLst>
            <pc:docMk/>
            <pc:sldMk cId="805177396" sldId="271"/>
            <ac:picMk id="1067" creationId="{3BD3F714-4026-C77C-56DC-6E948DCDD901}"/>
          </ac:picMkLst>
        </pc:picChg>
        <pc:picChg chg="mod">
          <ac:chgData name="Jeff Banham" userId="423d8ed8-7014-4682-9604-5a3673c5e126" providerId="ADAL" clId="{C7036D5A-A08B-45B3-B241-0975E4C6180A}" dt="2024-01-18T15:57:52.754" v="2126"/>
          <ac:picMkLst>
            <pc:docMk/>
            <pc:sldMk cId="805177396" sldId="271"/>
            <ac:picMk id="1077" creationId="{B385930E-E98B-2217-67BC-5E183F612DFB}"/>
          </ac:picMkLst>
        </pc:picChg>
        <pc:cxnChg chg="add mod">
          <ac:chgData name="Jeff Banham" userId="423d8ed8-7014-4682-9604-5a3673c5e126" providerId="ADAL" clId="{C7036D5A-A08B-45B3-B241-0975E4C6180A}" dt="2024-01-18T15:56:17.545" v="2113" actId="1076"/>
          <ac:cxnSpMkLst>
            <pc:docMk/>
            <pc:sldMk cId="805177396" sldId="271"/>
            <ac:cxnSpMk id="976" creationId="{F007BF94-381E-73A9-9D04-F3FEDD54AD73}"/>
          </ac:cxnSpMkLst>
        </pc:cxnChg>
        <pc:cxnChg chg="add mod">
          <ac:chgData name="Jeff Banham" userId="423d8ed8-7014-4682-9604-5a3673c5e126" providerId="ADAL" clId="{C7036D5A-A08B-45B3-B241-0975E4C6180A}" dt="2024-01-18T15:55:31.696" v="2106" actId="14100"/>
          <ac:cxnSpMkLst>
            <pc:docMk/>
            <pc:sldMk cId="805177396" sldId="271"/>
            <ac:cxnSpMk id="978" creationId="{C6234C7B-4516-05F1-233E-98BE6AC2F50D}"/>
          </ac:cxnSpMkLst>
        </pc:cxnChg>
        <pc:cxnChg chg="add mod ord">
          <ac:chgData name="Jeff Banham" userId="423d8ed8-7014-4682-9604-5a3673c5e126" providerId="ADAL" clId="{C7036D5A-A08B-45B3-B241-0975E4C6180A}" dt="2024-01-18T15:57:51.882" v="2125" actId="478"/>
          <ac:cxnSpMkLst>
            <pc:docMk/>
            <pc:sldMk cId="805177396" sldId="271"/>
            <ac:cxnSpMk id="1066" creationId="{08EBA29F-4FC9-66B6-EEEB-C89048A98DE9}"/>
          </ac:cxnSpMkLst>
        </pc:cxnChg>
        <pc:cxnChg chg="add mod">
          <ac:chgData name="Jeff Banham" userId="423d8ed8-7014-4682-9604-5a3673c5e126" providerId="ADAL" clId="{C7036D5A-A08B-45B3-B241-0975E4C6180A}" dt="2024-01-18T15:56:32.727" v="2116" actId="1076"/>
          <ac:cxnSpMkLst>
            <pc:docMk/>
            <pc:sldMk cId="805177396" sldId="271"/>
            <ac:cxnSpMk id="1073" creationId="{7840F6A5-4EE9-279B-354B-2C51DE7D5C2A}"/>
          </ac:cxnSpMkLst>
        </pc:cxnChg>
        <pc:cxnChg chg="add mod">
          <ac:chgData name="Jeff Banham" userId="423d8ed8-7014-4682-9604-5a3673c5e126" providerId="ADAL" clId="{C7036D5A-A08B-45B3-B241-0975E4C6180A}" dt="2024-01-18T15:56:57.296" v="2122" actId="1076"/>
          <ac:cxnSpMkLst>
            <pc:docMk/>
            <pc:sldMk cId="805177396" sldId="271"/>
            <ac:cxnSpMk id="1074" creationId="{FC626ECF-7B2C-EEEC-D350-64022D2975E4}"/>
          </ac:cxnSpMkLst>
        </pc:cxnChg>
      </pc:sldChg>
      <pc:sldChg chg="addSp delSp modSp add mod modTransition setBg">
        <pc:chgData name="Jeff Banham" userId="423d8ed8-7014-4682-9604-5a3673c5e126" providerId="ADAL" clId="{C7036D5A-A08B-45B3-B241-0975E4C6180A}" dt="2024-01-12T15:38:44.653" v="1336"/>
        <pc:sldMkLst>
          <pc:docMk/>
          <pc:sldMk cId="1622692636" sldId="272"/>
        </pc:sldMkLst>
        <pc:spChg chg="del">
          <ac:chgData name="Jeff Banham" userId="423d8ed8-7014-4682-9604-5a3673c5e126" providerId="ADAL" clId="{C7036D5A-A08B-45B3-B241-0975E4C6180A}" dt="2024-01-11T14:58:26.704" v="680" actId="478"/>
          <ac:spMkLst>
            <pc:docMk/>
            <pc:sldMk cId="1622692636" sldId="272"/>
            <ac:spMk id="965" creationId="{00000000-0000-0000-0000-000000000000}"/>
          </ac:spMkLst>
        </pc:spChg>
        <pc:spChg chg="del">
          <ac:chgData name="Jeff Banham" userId="423d8ed8-7014-4682-9604-5a3673c5e126" providerId="ADAL" clId="{C7036D5A-A08B-45B3-B241-0975E4C6180A}" dt="2024-01-11T14:58:28.751" v="681" actId="478"/>
          <ac:spMkLst>
            <pc:docMk/>
            <pc:sldMk cId="1622692636" sldId="272"/>
            <ac:spMk id="966" creationId="{00000000-0000-0000-0000-000000000000}"/>
          </ac:spMkLst>
        </pc:spChg>
        <pc:spChg chg="add mod">
          <ac:chgData name="Jeff Banham" userId="423d8ed8-7014-4682-9604-5a3673c5e126" providerId="ADAL" clId="{C7036D5A-A08B-45B3-B241-0975E4C6180A}" dt="2024-01-12T15:29:56.094" v="1050" actId="122"/>
          <ac:spMkLst>
            <pc:docMk/>
            <pc:sldMk cId="1622692636" sldId="272"/>
            <ac:spMk id="967" creationId="{AF576489-8C61-588A-2A0E-895E8DFC7962}"/>
          </ac:spMkLst>
        </pc:spChg>
        <pc:spChg chg="mod">
          <ac:chgData name="Jeff Banham" userId="423d8ed8-7014-4682-9604-5a3673c5e126" providerId="ADAL" clId="{C7036D5A-A08B-45B3-B241-0975E4C6180A}" dt="2024-01-12T15:31:01.031" v="1059" actId="1076"/>
          <ac:spMkLst>
            <pc:docMk/>
            <pc:sldMk cId="1622692636" sldId="272"/>
            <ac:spMk id="1057" creationId="{9418817B-22FB-DCB6-1B4B-20FC1BEB1D1D}"/>
          </ac:spMkLst>
        </pc:spChg>
        <pc:spChg chg="del">
          <ac:chgData name="Jeff Banham" userId="423d8ed8-7014-4682-9604-5a3673c5e126" providerId="ADAL" clId="{C7036D5A-A08B-45B3-B241-0975E4C6180A}" dt="2024-01-09T15:23:27.729" v="525" actId="478"/>
          <ac:spMkLst>
            <pc:docMk/>
            <pc:sldMk cId="1622692636" sldId="272"/>
            <ac:spMk id="1059" creationId="{12732952-B72B-F0FC-5F3E-260B5FD4815E}"/>
          </ac:spMkLst>
        </pc:spChg>
      </pc:sldChg>
      <pc:sldChg chg="addSp delSp modSp new del ord">
        <pc:chgData name="Jeff Banham" userId="423d8ed8-7014-4682-9604-5a3673c5e126" providerId="ADAL" clId="{C7036D5A-A08B-45B3-B241-0975E4C6180A}" dt="2024-01-12T18:45:04.199" v="1618" actId="47"/>
        <pc:sldMkLst>
          <pc:docMk/>
          <pc:sldMk cId="4185033040" sldId="273"/>
        </pc:sldMkLst>
        <pc:spChg chg="add del mod">
          <ac:chgData name="Jeff Banham" userId="423d8ed8-7014-4682-9604-5a3673c5e126" providerId="ADAL" clId="{C7036D5A-A08B-45B3-B241-0975E4C6180A}" dt="2024-01-09T16:10:05.789" v="590" actId="767"/>
          <ac:spMkLst>
            <pc:docMk/>
            <pc:sldMk cId="4185033040" sldId="273"/>
            <ac:spMk id="2" creationId="{3957E1C4-A0C6-87E9-771D-2717D8FB13DE}"/>
          </ac:spMkLst>
        </pc:spChg>
        <pc:spChg chg="add del mod">
          <ac:chgData name="Jeff Banham" userId="423d8ed8-7014-4682-9604-5a3673c5e126" providerId="ADAL" clId="{C7036D5A-A08B-45B3-B241-0975E4C6180A}" dt="2024-01-09T16:09:10.550" v="583"/>
          <ac:spMkLst>
            <pc:docMk/>
            <pc:sldMk cId="4185033040" sldId="273"/>
            <ac:spMk id="3" creationId="{A28FC0EE-418A-B1AA-006D-59DFE5E6C2E3}"/>
          </ac:spMkLst>
        </pc:spChg>
        <pc:spChg chg="add del mod">
          <ac:chgData name="Jeff Banham" userId="423d8ed8-7014-4682-9604-5a3673c5e126" providerId="ADAL" clId="{C7036D5A-A08B-45B3-B241-0975E4C6180A}" dt="2024-01-09T16:10:05.325" v="589"/>
          <ac:spMkLst>
            <pc:docMk/>
            <pc:sldMk cId="4185033040" sldId="273"/>
            <ac:spMk id="4" creationId="{5F4AB225-A4F1-5450-8501-B6DA5E1288F0}"/>
          </ac:spMkLst>
        </pc:spChg>
        <pc:spChg chg="add mod">
          <ac:chgData name="Jeff Banham" userId="423d8ed8-7014-4682-9604-5a3673c5e126" providerId="ADAL" clId="{C7036D5A-A08B-45B3-B241-0975E4C6180A}" dt="2024-01-09T16:10:22.602" v="593" actId="14100"/>
          <ac:spMkLst>
            <pc:docMk/>
            <pc:sldMk cId="4185033040" sldId="273"/>
            <ac:spMk id="5" creationId="{9ED94E0E-4549-991B-0101-1C8D44C9B8CB}"/>
          </ac:spMkLst>
        </pc:spChg>
      </pc:sldChg>
      <pc:sldChg chg="delSp modSp add mod ord setBg">
        <pc:chgData name="Jeff Banham" userId="423d8ed8-7014-4682-9604-5a3673c5e126" providerId="ADAL" clId="{C7036D5A-A08B-45B3-B241-0975E4C6180A}" dt="2024-01-12T15:40:19.434" v="1341"/>
        <pc:sldMkLst>
          <pc:docMk/>
          <pc:sldMk cId="680432068" sldId="274"/>
        </pc:sldMkLst>
        <pc:spChg chg="del">
          <ac:chgData name="Jeff Banham" userId="423d8ed8-7014-4682-9604-5a3673c5e126" providerId="ADAL" clId="{C7036D5A-A08B-45B3-B241-0975E4C6180A}" dt="2024-01-12T15:23:56.725" v="1013" actId="478"/>
          <ac:spMkLst>
            <pc:docMk/>
            <pc:sldMk cId="680432068" sldId="274"/>
            <ac:spMk id="7" creationId="{BC2BDD49-3CE2-F4A7-0EBE-2B18E6FC9A3F}"/>
          </ac:spMkLst>
        </pc:spChg>
        <pc:spChg chg="mod">
          <ac:chgData name="Jeff Banham" userId="423d8ed8-7014-4682-9604-5a3673c5e126" providerId="ADAL" clId="{C7036D5A-A08B-45B3-B241-0975E4C6180A}" dt="2024-01-12T15:24:30.701" v="1032" actId="207"/>
          <ac:spMkLst>
            <pc:docMk/>
            <pc:sldMk cId="680432068" sldId="274"/>
            <ac:spMk id="967" creationId="{AF576489-8C61-588A-2A0E-895E8DFC7962}"/>
          </ac:spMkLst>
        </pc:spChg>
        <pc:spChg chg="del">
          <ac:chgData name="Jeff Banham" userId="423d8ed8-7014-4682-9604-5a3673c5e126" providerId="ADAL" clId="{C7036D5A-A08B-45B3-B241-0975E4C6180A}" dt="2024-01-12T15:24:33.784" v="1033" actId="478"/>
          <ac:spMkLst>
            <pc:docMk/>
            <pc:sldMk cId="680432068" sldId="274"/>
            <ac:spMk id="1057" creationId="{9418817B-22FB-DCB6-1B4B-20FC1BEB1D1D}"/>
          </ac:spMkLst>
        </pc:spChg>
      </pc:sldChg>
      <pc:sldChg chg="modSp add mod setBg">
        <pc:chgData name="Jeff Banham" userId="423d8ed8-7014-4682-9604-5a3673c5e126" providerId="ADAL" clId="{C7036D5A-A08B-45B3-B241-0975E4C6180A}" dt="2024-01-25T17:15:48.881" v="2892" actId="207"/>
        <pc:sldMkLst>
          <pc:docMk/>
          <pc:sldMk cId="3437247380" sldId="275"/>
        </pc:sldMkLst>
        <pc:spChg chg="mod">
          <ac:chgData name="Jeff Banham" userId="423d8ed8-7014-4682-9604-5a3673c5e126" providerId="ADAL" clId="{C7036D5A-A08B-45B3-B241-0975E4C6180A}" dt="2024-01-12T15:35:34.728" v="1204" actId="20577"/>
          <ac:spMkLst>
            <pc:docMk/>
            <pc:sldMk cId="3437247380" sldId="275"/>
            <ac:spMk id="4" creationId="{9077648E-F9AB-CAB5-DDBC-1952CFBE52F5}"/>
          </ac:spMkLst>
        </pc:spChg>
        <pc:spChg chg="mod">
          <ac:chgData name="Jeff Banham" userId="423d8ed8-7014-4682-9604-5a3673c5e126" providerId="ADAL" clId="{C7036D5A-A08B-45B3-B241-0975E4C6180A}" dt="2024-01-25T17:15:48.881" v="2892" actId="207"/>
          <ac:spMkLst>
            <pc:docMk/>
            <pc:sldMk cId="3437247380" sldId="275"/>
            <ac:spMk id="707" creationId="{00000000-0000-0000-0000-000000000000}"/>
          </ac:spMkLst>
        </pc:spChg>
        <pc:spChg chg="mod">
          <ac:chgData name="Jeff Banham" userId="423d8ed8-7014-4682-9604-5a3673c5e126" providerId="ADAL" clId="{C7036D5A-A08B-45B3-B241-0975E4C6180A}" dt="2024-01-25T17:15:48.881" v="2892" actId="207"/>
          <ac:spMkLst>
            <pc:docMk/>
            <pc:sldMk cId="3437247380" sldId="275"/>
            <ac:spMk id="708" creationId="{00000000-0000-0000-0000-000000000000}"/>
          </ac:spMkLst>
        </pc:spChg>
        <pc:spChg chg="mod">
          <ac:chgData name="Jeff Banham" userId="423d8ed8-7014-4682-9604-5a3673c5e126" providerId="ADAL" clId="{C7036D5A-A08B-45B3-B241-0975E4C6180A}" dt="2024-01-12T15:36:08.231" v="1210" actId="14100"/>
          <ac:spMkLst>
            <pc:docMk/>
            <pc:sldMk cId="3437247380" sldId="275"/>
            <ac:spMk id="786" creationId="{00000000-0000-0000-0000-000000000000}"/>
          </ac:spMkLst>
        </pc:spChg>
        <pc:grpChg chg="mod">
          <ac:chgData name="Jeff Banham" userId="423d8ed8-7014-4682-9604-5a3673c5e126" providerId="ADAL" clId="{C7036D5A-A08B-45B3-B241-0975E4C6180A}" dt="2024-01-25T17:15:48.881" v="2892" actId="207"/>
          <ac:grpSpMkLst>
            <pc:docMk/>
            <pc:sldMk cId="3437247380" sldId="275"/>
            <ac:grpSpMk id="706" creationId="{00000000-0000-0000-0000-000000000000}"/>
          </ac:grpSpMkLst>
        </pc:grpChg>
      </pc:sldChg>
      <pc:sldChg chg="addSp delSp modSp add mod modTransition setBg">
        <pc:chgData name="Jeff Banham" userId="423d8ed8-7014-4682-9604-5a3673c5e126" providerId="ADAL" clId="{C7036D5A-A08B-45B3-B241-0975E4C6180A}" dt="2024-01-25T17:20:40.674" v="2921" actId="20577"/>
        <pc:sldMkLst>
          <pc:docMk/>
          <pc:sldMk cId="89339850" sldId="276"/>
        </pc:sldMkLst>
        <pc:spChg chg="mod">
          <ac:chgData name="Jeff Banham" userId="423d8ed8-7014-4682-9604-5a3673c5e126" providerId="ADAL" clId="{C7036D5A-A08B-45B3-B241-0975E4C6180A}" dt="2024-01-25T17:20:40.674" v="2921" actId="20577"/>
          <ac:spMkLst>
            <pc:docMk/>
            <pc:sldMk cId="89339850" sldId="276"/>
            <ac:spMk id="3" creationId="{D678EA7A-6610-37FE-5D27-062AD7A4B779}"/>
          </ac:spMkLst>
        </pc:spChg>
        <pc:spChg chg="add del mod">
          <ac:chgData name="Jeff Banham" userId="423d8ed8-7014-4682-9604-5a3673c5e126" providerId="ADAL" clId="{C7036D5A-A08B-45B3-B241-0975E4C6180A}" dt="2024-01-12T19:29:26.198" v="1753" actId="478"/>
          <ac:spMkLst>
            <pc:docMk/>
            <pc:sldMk cId="89339850" sldId="276"/>
            <ac:spMk id="4" creationId="{0AFBE0F4-60C3-8C04-65D8-9DF352190E3B}"/>
          </ac:spMkLst>
        </pc:spChg>
        <pc:spChg chg="add mod">
          <ac:chgData name="Jeff Banham" userId="423d8ed8-7014-4682-9604-5a3673c5e126" providerId="ADAL" clId="{C7036D5A-A08B-45B3-B241-0975E4C6180A}" dt="2024-01-12T19:30:07.133" v="1776" actId="20577"/>
          <ac:spMkLst>
            <pc:docMk/>
            <pc:sldMk cId="89339850" sldId="276"/>
            <ac:spMk id="5" creationId="{A08CBB3C-2F45-C16E-F9EF-2624E6C33872}"/>
          </ac:spMkLst>
        </pc:spChg>
        <pc:spChg chg="mod">
          <ac:chgData name="Jeff Banham" userId="423d8ed8-7014-4682-9604-5a3673c5e126" providerId="ADAL" clId="{C7036D5A-A08B-45B3-B241-0975E4C6180A}" dt="2024-01-25T17:16:29.799" v="2899" actId="207"/>
          <ac:spMkLst>
            <pc:docMk/>
            <pc:sldMk cId="89339850" sldId="276"/>
            <ac:spMk id="797" creationId="{00000000-0000-0000-0000-000000000000}"/>
          </ac:spMkLst>
        </pc:spChg>
        <pc:spChg chg="mod">
          <ac:chgData name="Jeff Banham" userId="423d8ed8-7014-4682-9604-5a3673c5e126" providerId="ADAL" clId="{C7036D5A-A08B-45B3-B241-0975E4C6180A}" dt="2024-01-25T17:16:29.799" v="2899" actId="207"/>
          <ac:spMkLst>
            <pc:docMk/>
            <pc:sldMk cId="89339850" sldId="276"/>
            <ac:spMk id="798" creationId="{00000000-0000-0000-0000-000000000000}"/>
          </ac:spMkLst>
        </pc:spChg>
        <pc:spChg chg="mod">
          <ac:chgData name="Jeff Banham" userId="423d8ed8-7014-4682-9604-5a3673c5e126" providerId="ADAL" clId="{C7036D5A-A08B-45B3-B241-0975E4C6180A}" dt="2024-01-25T17:16:33.478" v="2900" actId="207"/>
          <ac:spMkLst>
            <pc:docMk/>
            <pc:sldMk cId="89339850" sldId="276"/>
            <ac:spMk id="826" creationId="{00000000-0000-0000-0000-000000000000}"/>
          </ac:spMkLst>
        </pc:spChg>
        <pc:spChg chg="mod">
          <ac:chgData name="Jeff Banham" userId="423d8ed8-7014-4682-9604-5a3673c5e126" providerId="ADAL" clId="{C7036D5A-A08B-45B3-B241-0975E4C6180A}" dt="2024-01-25T17:16:36.489" v="2901" actId="207"/>
          <ac:spMkLst>
            <pc:docMk/>
            <pc:sldMk cId="89339850" sldId="276"/>
            <ac:spMk id="827" creationId="{00000000-0000-0000-0000-000000000000}"/>
          </ac:spMkLst>
        </pc:spChg>
        <pc:grpChg chg="mod">
          <ac:chgData name="Jeff Banham" userId="423d8ed8-7014-4682-9604-5a3673c5e126" providerId="ADAL" clId="{C7036D5A-A08B-45B3-B241-0975E4C6180A}" dt="2024-01-25T17:16:29.799" v="2899" actId="207"/>
          <ac:grpSpMkLst>
            <pc:docMk/>
            <pc:sldMk cId="89339850" sldId="276"/>
            <ac:grpSpMk id="796" creationId="{00000000-0000-0000-0000-000000000000}"/>
          </ac:grpSpMkLst>
        </pc:grpChg>
        <pc:grpChg chg="del">
          <ac:chgData name="Jeff Banham" userId="423d8ed8-7014-4682-9604-5a3673c5e126" providerId="ADAL" clId="{C7036D5A-A08B-45B3-B241-0975E4C6180A}" dt="2024-01-12T19:31:20.214" v="1782" actId="478"/>
          <ac:grpSpMkLst>
            <pc:docMk/>
            <pc:sldMk cId="89339850" sldId="276"/>
            <ac:grpSpMk id="815" creationId="{00000000-0000-0000-0000-000000000000}"/>
          </ac:grpSpMkLst>
        </pc:grpChg>
        <pc:picChg chg="add mod">
          <ac:chgData name="Jeff Banham" userId="423d8ed8-7014-4682-9604-5a3673c5e126" providerId="ADAL" clId="{C7036D5A-A08B-45B3-B241-0975E4C6180A}" dt="2024-01-18T16:48:10.086" v="2325" actId="1076"/>
          <ac:picMkLst>
            <pc:docMk/>
            <pc:sldMk cId="89339850" sldId="276"/>
            <ac:picMk id="6" creationId="{C5C55C04-4615-9C66-2212-B1A2B205F16B}"/>
          </ac:picMkLst>
        </pc:picChg>
        <pc:picChg chg="add del mod">
          <ac:chgData name="Jeff Banham" userId="423d8ed8-7014-4682-9604-5a3673c5e126" providerId="ADAL" clId="{C7036D5A-A08B-45B3-B241-0975E4C6180A}" dt="2024-01-18T16:47:42.485" v="2318" actId="478"/>
          <ac:picMkLst>
            <pc:docMk/>
            <pc:sldMk cId="89339850" sldId="276"/>
            <ac:picMk id="7" creationId="{622E89D5-1B55-CCB0-4A90-8A5AD44DEE10}"/>
          </ac:picMkLst>
        </pc:picChg>
      </pc:sldChg>
      <pc:sldChg chg="modSp add mod setBg">
        <pc:chgData name="Jeff Banham" userId="423d8ed8-7014-4682-9604-5a3673c5e126" providerId="ADAL" clId="{C7036D5A-A08B-45B3-B241-0975E4C6180A}" dt="2024-01-25T17:17:28.478" v="2907" actId="207"/>
        <pc:sldMkLst>
          <pc:docMk/>
          <pc:sldMk cId="1761416793" sldId="277"/>
        </pc:sldMkLst>
        <pc:spChg chg="mod">
          <ac:chgData name="Jeff Banham" userId="423d8ed8-7014-4682-9604-5a3673c5e126" providerId="ADAL" clId="{C7036D5A-A08B-45B3-B241-0975E4C6180A}" dt="2024-01-17T18:48:06.268" v="2096" actId="20577"/>
          <ac:spMkLst>
            <pc:docMk/>
            <pc:sldMk cId="1761416793" sldId="277"/>
            <ac:spMk id="3" creationId="{D678EA7A-6610-37FE-5D27-062AD7A4B779}"/>
          </ac:spMkLst>
        </pc:spChg>
        <pc:spChg chg="mod">
          <ac:chgData name="Jeff Banham" userId="423d8ed8-7014-4682-9604-5a3673c5e126" providerId="ADAL" clId="{C7036D5A-A08B-45B3-B241-0975E4C6180A}" dt="2024-01-12T15:45:41.258" v="1588" actId="404"/>
          <ac:spMkLst>
            <pc:docMk/>
            <pc:sldMk cId="1761416793" sldId="277"/>
            <ac:spMk id="4" creationId="{0AFBE0F4-60C3-8C04-65D8-9DF352190E3B}"/>
          </ac:spMkLst>
        </pc:spChg>
        <pc:spChg chg="mod">
          <ac:chgData name="Jeff Banham" userId="423d8ed8-7014-4682-9604-5a3673c5e126" providerId="ADAL" clId="{C7036D5A-A08B-45B3-B241-0975E4C6180A}" dt="2024-01-25T17:17:28.478" v="2907" actId="207"/>
          <ac:spMkLst>
            <pc:docMk/>
            <pc:sldMk cId="1761416793" sldId="277"/>
            <ac:spMk id="797" creationId="{00000000-0000-0000-0000-000000000000}"/>
          </ac:spMkLst>
        </pc:spChg>
        <pc:spChg chg="mod">
          <ac:chgData name="Jeff Banham" userId="423d8ed8-7014-4682-9604-5a3673c5e126" providerId="ADAL" clId="{C7036D5A-A08B-45B3-B241-0975E4C6180A}" dt="2024-01-25T17:17:28.478" v="2907" actId="207"/>
          <ac:spMkLst>
            <pc:docMk/>
            <pc:sldMk cId="1761416793" sldId="277"/>
            <ac:spMk id="798" creationId="{00000000-0000-0000-0000-000000000000}"/>
          </ac:spMkLst>
        </pc:spChg>
        <pc:spChg chg="mod">
          <ac:chgData name="Jeff Banham" userId="423d8ed8-7014-4682-9604-5a3673c5e126" providerId="ADAL" clId="{C7036D5A-A08B-45B3-B241-0975E4C6180A}" dt="2024-01-25T17:17:28.478" v="2907" actId="207"/>
          <ac:spMkLst>
            <pc:docMk/>
            <pc:sldMk cId="1761416793" sldId="277"/>
            <ac:spMk id="826" creationId="{00000000-0000-0000-0000-000000000000}"/>
          </ac:spMkLst>
        </pc:spChg>
        <pc:spChg chg="mod">
          <ac:chgData name="Jeff Banham" userId="423d8ed8-7014-4682-9604-5a3673c5e126" providerId="ADAL" clId="{C7036D5A-A08B-45B3-B241-0975E4C6180A}" dt="2024-01-25T17:17:28.478" v="2907" actId="207"/>
          <ac:spMkLst>
            <pc:docMk/>
            <pc:sldMk cId="1761416793" sldId="277"/>
            <ac:spMk id="827" creationId="{00000000-0000-0000-0000-000000000000}"/>
          </ac:spMkLst>
        </pc:spChg>
        <pc:grpChg chg="mod">
          <ac:chgData name="Jeff Banham" userId="423d8ed8-7014-4682-9604-5a3673c5e126" providerId="ADAL" clId="{C7036D5A-A08B-45B3-B241-0975E4C6180A}" dt="2024-01-25T17:17:28.478" v="2907" actId="207"/>
          <ac:grpSpMkLst>
            <pc:docMk/>
            <pc:sldMk cId="1761416793" sldId="277"/>
            <ac:grpSpMk id="796" creationId="{00000000-0000-0000-0000-000000000000}"/>
          </ac:grpSpMkLst>
        </pc:grpChg>
      </pc:sldChg>
      <pc:sldChg chg="addSp modSp add mod ord setBg">
        <pc:chgData name="Jeff Banham" userId="423d8ed8-7014-4682-9604-5a3673c5e126" providerId="ADAL" clId="{C7036D5A-A08B-45B3-B241-0975E4C6180A}" dt="2024-01-25T17:22:57.607" v="3101" actId="20577"/>
        <pc:sldMkLst>
          <pc:docMk/>
          <pc:sldMk cId="997179853" sldId="278"/>
        </pc:sldMkLst>
        <pc:spChg chg="mod">
          <ac:chgData name="Jeff Banham" userId="423d8ed8-7014-4682-9604-5a3673c5e126" providerId="ADAL" clId="{C7036D5A-A08B-45B3-B241-0975E4C6180A}" dt="2024-01-25T17:22:57.607" v="3101" actId="20577"/>
          <ac:spMkLst>
            <pc:docMk/>
            <pc:sldMk cId="997179853" sldId="278"/>
            <ac:spMk id="3" creationId="{D678EA7A-6610-37FE-5D27-062AD7A4B779}"/>
          </ac:spMkLst>
        </pc:spChg>
        <pc:spChg chg="add mod">
          <ac:chgData name="Jeff Banham" userId="423d8ed8-7014-4682-9604-5a3673c5e126" providerId="ADAL" clId="{C7036D5A-A08B-45B3-B241-0975E4C6180A}" dt="2024-01-18T16:41:47.174" v="2315" actId="20577"/>
          <ac:spMkLst>
            <pc:docMk/>
            <pc:sldMk cId="997179853" sldId="278"/>
            <ac:spMk id="4" creationId="{88CFF8B1-87FD-BA89-C0D0-C2DB3F5691BC}"/>
          </ac:spMkLst>
        </pc:spChg>
        <pc:spChg chg="mod">
          <ac:chgData name="Jeff Banham" userId="423d8ed8-7014-4682-9604-5a3673c5e126" providerId="ADAL" clId="{C7036D5A-A08B-45B3-B241-0975E4C6180A}" dt="2024-01-25T17:17:13.070" v="2905" actId="207"/>
          <ac:spMkLst>
            <pc:docMk/>
            <pc:sldMk cId="997179853" sldId="278"/>
            <ac:spMk id="797" creationId="{00000000-0000-0000-0000-000000000000}"/>
          </ac:spMkLst>
        </pc:spChg>
        <pc:spChg chg="mod">
          <ac:chgData name="Jeff Banham" userId="423d8ed8-7014-4682-9604-5a3673c5e126" providerId="ADAL" clId="{C7036D5A-A08B-45B3-B241-0975E4C6180A}" dt="2024-01-25T17:17:13.070" v="2905" actId="207"/>
          <ac:spMkLst>
            <pc:docMk/>
            <pc:sldMk cId="997179853" sldId="278"/>
            <ac:spMk id="798" creationId="{00000000-0000-0000-0000-000000000000}"/>
          </ac:spMkLst>
        </pc:spChg>
        <pc:spChg chg="mod">
          <ac:chgData name="Jeff Banham" userId="423d8ed8-7014-4682-9604-5a3673c5e126" providerId="ADAL" clId="{C7036D5A-A08B-45B3-B241-0975E4C6180A}" dt="2024-01-25T17:17:13.070" v="2905" actId="207"/>
          <ac:spMkLst>
            <pc:docMk/>
            <pc:sldMk cId="997179853" sldId="278"/>
            <ac:spMk id="826" creationId="{00000000-0000-0000-0000-000000000000}"/>
          </ac:spMkLst>
        </pc:spChg>
        <pc:spChg chg="mod">
          <ac:chgData name="Jeff Banham" userId="423d8ed8-7014-4682-9604-5a3673c5e126" providerId="ADAL" clId="{C7036D5A-A08B-45B3-B241-0975E4C6180A}" dt="2024-01-25T17:17:13.070" v="2905" actId="207"/>
          <ac:spMkLst>
            <pc:docMk/>
            <pc:sldMk cId="997179853" sldId="278"/>
            <ac:spMk id="827" creationId="{00000000-0000-0000-0000-000000000000}"/>
          </ac:spMkLst>
        </pc:spChg>
        <pc:grpChg chg="mod">
          <ac:chgData name="Jeff Banham" userId="423d8ed8-7014-4682-9604-5a3673c5e126" providerId="ADAL" clId="{C7036D5A-A08B-45B3-B241-0975E4C6180A}" dt="2024-01-25T17:17:13.070" v="2905" actId="207"/>
          <ac:grpSpMkLst>
            <pc:docMk/>
            <pc:sldMk cId="997179853" sldId="278"/>
            <ac:grpSpMk id="796" creationId="{00000000-0000-0000-0000-000000000000}"/>
          </ac:grpSpMkLst>
        </pc:grpChg>
      </pc:sldChg>
      <pc:sldChg chg="addSp delSp modSp add mod">
        <pc:chgData name="Jeff Banham" userId="423d8ed8-7014-4682-9604-5a3673c5e126" providerId="ADAL" clId="{C7036D5A-A08B-45B3-B241-0975E4C6180A}" dt="2024-01-25T17:17:35.326" v="2908" actId="207"/>
        <pc:sldMkLst>
          <pc:docMk/>
          <pc:sldMk cId="3931160260" sldId="279"/>
        </pc:sldMkLst>
        <pc:spChg chg="mod">
          <ac:chgData name="Jeff Banham" userId="423d8ed8-7014-4682-9604-5a3673c5e126" providerId="ADAL" clId="{C7036D5A-A08B-45B3-B241-0975E4C6180A}" dt="2024-01-12T18:46:17.030" v="1621" actId="1076"/>
          <ac:spMkLst>
            <pc:docMk/>
            <pc:sldMk cId="3931160260" sldId="279"/>
            <ac:spMk id="2" creationId="{A77A792C-3E7F-C459-901E-A23361818715}"/>
          </ac:spMkLst>
        </pc:spChg>
        <pc:spChg chg="del">
          <ac:chgData name="Jeff Banham" userId="423d8ed8-7014-4682-9604-5a3673c5e126" providerId="ADAL" clId="{C7036D5A-A08B-45B3-B241-0975E4C6180A}" dt="2024-01-12T18:44:06.712" v="1608" actId="478"/>
          <ac:spMkLst>
            <pc:docMk/>
            <pc:sldMk cId="3931160260" sldId="279"/>
            <ac:spMk id="3" creationId="{D678EA7A-6610-37FE-5D27-062AD7A4B779}"/>
          </ac:spMkLst>
        </pc:spChg>
        <pc:spChg chg="mod">
          <ac:chgData name="Jeff Banham" userId="423d8ed8-7014-4682-9604-5a3673c5e126" providerId="ADAL" clId="{C7036D5A-A08B-45B3-B241-0975E4C6180A}" dt="2024-01-12T18:42:52.382" v="1607" actId="20577"/>
          <ac:spMkLst>
            <pc:docMk/>
            <pc:sldMk cId="3931160260" sldId="279"/>
            <ac:spMk id="4" creationId="{0AFBE0F4-60C3-8C04-65D8-9DF352190E3B}"/>
          </ac:spMkLst>
        </pc:spChg>
        <pc:spChg chg="add mod">
          <ac:chgData name="Jeff Banham" userId="423d8ed8-7014-4682-9604-5a3673c5e126" providerId="ADAL" clId="{C7036D5A-A08B-45B3-B241-0975E4C6180A}" dt="2024-01-12T18:44:43.622" v="1617" actId="1076"/>
          <ac:spMkLst>
            <pc:docMk/>
            <pc:sldMk cId="3931160260" sldId="279"/>
            <ac:spMk id="5" creationId="{CA2C2ECE-5C34-CD9C-1590-518720A8F082}"/>
          </ac:spMkLst>
        </pc:spChg>
        <pc:spChg chg="mod">
          <ac:chgData name="Jeff Banham" userId="423d8ed8-7014-4682-9604-5a3673c5e126" providerId="ADAL" clId="{C7036D5A-A08B-45B3-B241-0975E4C6180A}" dt="2024-01-25T17:17:35.326" v="2908" actId="207"/>
          <ac:spMkLst>
            <pc:docMk/>
            <pc:sldMk cId="3931160260" sldId="279"/>
            <ac:spMk id="797" creationId="{00000000-0000-0000-0000-000000000000}"/>
          </ac:spMkLst>
        </pc:spChg>
        <pc:spChg chg="mod">
          <ac:chgData name="Jeff Banham" userId="423d8ed8-7014-4682-9604-5a3673c5e126" providerId="ADAL" clId="{C7036D5A-A08B-45B3-B241-0975E4C6180A}" dt="2024-01-25T17:17:35.326" v="2908" actId="207"/>
          <ac:spMkLst>
            <pc:docMk/>
            <pc:sldMk cId="3931160260" sldId="279"/>
            <ac:spMk id="798" creationId="{00000000-0000-0000-0000-000000000000}"/>
          </ac:spMkLst>
        </pc:spChg>
        <pc:spChg chg="mod">
          <ac:chgData name="Jeff Banham" userId="423d8ed8-7014-4682-9604-5a3673c5e126" providerId="ADAL" clId="{C7036D5A-A08B-45B3-B241-0975E4C6180A}" dt="2024-01-25T17:17:35.326" v="2908" actId="207"/>
          <ac:spMkLst>
            <pc:docMk/>
            <pc:sldMk cId="3931160260" sldId="279"/>
            <ac:spMk id="826" creationId="{00000000-0000-0000-0000-000000000000}"/>
          </ac:spMkLst>
        </pc:spChg>
        <pc:spChg chg="mod">
          <ac:chgData name="Jeff Banham" userId="423d8ed8-7014-4682-9604-5a3673c5e126" providerId="ADAL" clId="{C7036D5A-A08B-45B3-B241-0975E4C6180A}" dt="2024-01-25T17:17:35.326" v="2908" actId="207"/>
          <ac:spMkLst>
            <pc:docMk/>
            <pc:sldMk cId="3931160260" sldId="279"/>
            <ac:spMk id="827" creationId="{00000000-0000-0000-0000-000000000000}"/>
          </ac:spMkLst>
        </pc:spChg>
        <pc:grpChg chg="mod">
          <ac:chgData name="Jeff Banham" userId="423d8ed8-7014-4682-9604-5a3673c5e126" providerId="ADAL" clId="{C7036D5A-A08B-45B3-B241-0975E4C6180A}" dt="2024-01-25T17:17:35.326" v="2908" actId="207"/>
          <ac:grpSpMkLst>
            <pc:docMk/>
            <pc:sldMk cId="3931160260" sldId="279"/>
            <ac:grpSpMk id="796" creationId="{00000000-0000-0000-0000-000000000000}"/>
          </ac:grpSpMkLst>
        </pc:grpChg>
        <pc:grpChg chg="del">
          <ac:chgData name="Jeff Banham" userId="423d8ed8-7014-4682-9604-5a3673c5e126" providerId="ADAL" clId="{C7036D5A-A08B-45B3-B241-0975E4C6180A}" dt="2024-01-12T18:44:39.047" v="1616" actId="478"/>
          <ac:grpSpMkLst>
            <pc:docMk/>
            <pc:sldMk cId="3931160260" sldId="279"/>
            <ac:grpSpMk id="804" creationId="{00000000-0000-0000-0000-000000000000}"/>
          </ac:grpSpMkLst>
        </pc:grpChg>
      </pc:sldChg>
      <pc:sldChg chg="modSp add mod setBg">
        <pc:chgData name="Jeff Banham" userId="423d8ed8-7014-4682-9604-5a3673c5e126" providerId="ADAL" clId="{C7036D5A-A08B-45B3-B241-0975E4C6180A}" dt="2024-01-25T17:19:34.319" v="2915" actId="207"/>
        <pc:sldMkLst>
          <pc:docMk/>
          <pc:sldMk cId="1558770465" sldId="280"/>
        </pc:sldMkLst>
        <pc:spChg chg="mod">
          <ac:chgData name="Jeff Banham" userId="423d8ed8-7014-4682-9604-5a3673c5e126" providerId="ADAL" clId="{C7036D5A-A08B-45B3-B241-0975E4C6180A}" dt="2024-01-12T18:51:30.577" v="1657" actId="21"/>
          <ac:spMkLst>
            <pc:docMk/>
            <pc:sldMk cId="1558770465" sldId="280"/>
            <ac:spMk id="5" creationId="{A8D71BC8-FFAC-553C-F0DF-0127E3374BA3}"/>
          </ac:spMkLst>
        </pc:spChg>
        <pc:spChg chg="mod">
          <ac:chgData name="Jeff Banham" userId="423d8ed8-7014-4682-9604-5a3673c5e126" providerId="ADAL" clId="{C7036D5A-A08B-45B3-B241-0975E4C6180A}" dt="2024-01-25T17:19:34.319" v="2915" actId="207"/>
          <ac:spMkLst>
            <pc:docMk/>
            <pc:sldMk cId="1558770465" sldId="280"/>
            <ac:spMk id="885" creationId="{00000000-0000-0000-0000-000000000000}"/>
          </ac:spMkLst>
        </pc:spChg>
      </pc:sldChg>
      <pc:sldChg chg="modSp add mod">
        <pc:chgData name="Jeff Banham" userId="423d8ed8-7014-4682-9604-5a3673c5e126" providerId="ADAL" clId="{C7036D5A-A08B-45B3-B241-0975E4C6180A}" dt="2024-01-25T17:19:41.670" v="2917" actId="207"/>
        <pc:sldMkLst>
          <pc:docMk/>
          <pc:sldMk cId="2223231431" sldId="281"/>
        </pc:sldMkLst>
        <pc:spChg chg="mod">
          <ac:chgData name="Jeff Banham" userId="423d8ed8-7014-4682-9604-5a3673c5e126" providerId="ADAL" clId="{C7036D5A-A08B-45B3-B241-0975E4C6180A}" dt="2024-01-12T18:52:07.225" v="1664" actId="404"/>
          <ac:spMkLst>
            <pc:docMk/>
            <pc:sldMk cId="2223231431" sldId="281"/>
            <ac:spMk id="5" creationId="{A8D71BC8-FFAC-553C-F0DF-0127E3374BA3}"/>
          </ac:spMkLst>
        </pc:spChg>
        <pc:spChg chg="mod">
          <ac:chgData name="Jeff Banham" userId="423d8ed8-7014-4682-9604-5a3673c5e126" providerId="ADAL" clId="{C7036D5A-A08B-45B3-B241-0975E4C6180A}" dt="2024-01-25T17:19:41.670" v="2917" actId="207"/>
          <ac:spMkLst>
            <pc:docMk/>
            <pc:sldMk cId="2223231431" sldId="281"/>
            <ac:spMk id="885" creationId="{00000000-0000-0000-0000-000000000000}"/>
          </ac:spMkLst>
        </pc:spChg>
      </pc:sldChg>
      <pc:sldChg chg="modSp add mod setBg">
        <pc:chgData name="Jeff Banham" userId="423d8ed8-7014-4682-9604-5a3673c5e126" providerId="ADAL" clId="{C7036D5A-A08B-45B3-B241-0975E4C6180A}" dt="2024-01-18T17:11:25.975" v="2811" actId="20577"/>
        <pc:sldMkLst>
          <pc:docMk/>
          <pc:sldMk cId="640275640" sldId="282"/>
        </pc:sldMkLst>
        <pc:spChg chg="mod">
          <ac:chgData name="Jeff Banham" userId="423d8ed8-7014-4682-9604-5a3673c5e126" providerId="ADAL" clId="{C7036D5A-A08B-45B3-B241-0975E4C6180A}" dt="2024-01-18T17:11:25.975" v="2811" actId="20577"/>
          <ac:spMkLst>
            <pc:docMk/>
            <pc:sldMk cId="640275640" sldId="282"/>
            <ac:spMk id="967" creationId="{AF576489-8C61-588A-2A0E-895E8DFC7962}"/>
          </ac:spMkLst>
        </pc:spChg>
        <pc:spChg chg="mod">
          <ac:chgData name="Jeff Banham" userId="423d8ed8-7014-4682-9604-5a3673c5e126" providerId="ADAL" clId="{C7036D5A-A08B-45B3-B241-0975E4C6180A}" dt="2024-01-12T18:52:52.606" v="1676" actId="20577"/>
          <ac:spMkLst>
            <pc:docMk/>
            <pc:sldMk cId="640275640" sldId="282"/>
            <ac:spMk id="1057" creationId="{9418817B-22FB-DCB6-1B4B-20FC1BEB1D1D}"/>
          </ac:spMkLst>
        </pc:spChg>
      </pc:sldChg>
      <pc:sldChg chg="add del">
        <pc:chgData name="Jeff Banham" userId="423d8ed8-7014-4682-9604-5a3673c5e126" providerId="ADAL" clId="{C7036D5A-A08B-45B3-B241-0975E4C6180A}" dt="2024-01-12T18:51:40.876" v="1660"/>
        <pc:sldMkLst>
          <pc:docMk/>
          <pc:sldMk cId="3541888112" sldId="282"/>
        </pc:sldMkLst>
      </pc:sldChg>
      <pc:sldChg chg="modSp add mod setBg">
        <pc:chgData name="Jeff Banham" userId="423d8ed8-7014-4682-9604-5a3673c5e126" providerId="ADAL" clId="{C7036D5A-A08B-45B3-B241-0975E4C6180A}" dt="2024-01-25T17:19:27.371" v="2914" actId="207"/>
        <pc:sldMkLst>
          <pc:docMk/>
          <pc:sldMk cId="2757939937" sldId="283"/>
        </pc:sldMkLst>
        <pc:spChg chg="mod">
          <ac:chgData name="Jeff Banham" userId="423d8ed8-7014-4682-9604-5a3673c5e126" providerId="ADAL" clId="{C7036D5A-A08B-45B3-B241-0975E4C6180A}" dt="2024-01-25T17:19:27.371" v="2914" actId="207"/>
          <ac:spMkLst>
            <pc:docMk/>
            <pc:sldMk cId="2757939937" sldId="283"/>
            <ac:spMk id="885" creationId="{00000000-0000-0000-0000-000000000000}"/>
          </ac:spMkLst>
        </pc:spChg>
      </pc:sldChg>
      <pc:sldChg chg="delSp modSp add mod setBg">
        <pc:chgData name="Jeff Banham" userId="423d8ed8-7014-4682-9604-5a3673c5e126" providerId="ADAL" clId="{C7036D5A-A08B-45B3-B241-0975E4C6180A}" dt="2024-01-25T17:18:00.966" v="2911" actId="207"/>
        <pc:sldMkLst>
          <pc:docMk/>
          <pc:sldMk cId="2008080084" sldId="284"/>
        </pc:sldMkLst>
        <pc:spChg chg="mod">
          <ac:chgData name="Jeff Banham" userId="423d8ed8-7014-4682-9604-5a3673c5e126" providerId="ADAL" clId="{C7036D5A-A08B-45B3-B241-0975E4C6180A}" dt="2024-01-12T19:37:26.375" v="1869" actId="20577"/>
          <ac:spMkLst>
            <pc:docMk/>
            <pc:sldMk cId="2008080084" sldId="284"/>
            <ac:spMk id="7" creationId="{E9B55B43-B682-5CED-64AB-60AACADCBB88}"/>
          </ac:spMkLst>
        </pc:spChg>
        <pc:spChg chg="mod">
          <ac:chgData name="Jeff Banham" userId="423d8ed8-7014-4682-9604-5a3673c5e126" providerId="ADAL" clId="{C7036D5A-A08B-45B3-B241-0975E4C6180A}" dt="2024-01-25T17:18:00.966" v="2911" actId="207"/>
          <ac:spMkLst>
            <pc:docMk/>
            <pc:sldMk cId="2008080084" sldId="284"/>
            <ac:spMk id="885" creationId="{00000000-0000-0000-0000-000000000000}"/>
          </ac:spMkLst>
        </pc:spChg>
        <pc:picChg chg="del">
          <ac:chgData name="Jeff Banham" userId="423d8ed8-7014-4682-9604-5a3673c5e126" providerId="ADAL" clId="{C7036D5A-A08B-45B3-B241-0975E4C6180A}" dt="2024-01-12T19:37:30.198" v="1870" actId="478"/>
          <ac:picMkLst>
            <pc:docMk/>
            <pc:sldMk cId="2008080084" sldId="284"/>
            <ac:picMk id="8" creationId="{BEE15E70-E776-63B7-0522-5508C785C3FD}"/>
          </ac:picMkLst>
        </pc:picChg>
        <pc:picChg chg="del">
          <ac:chgData name="Jeff Banham" userId="423d8ed8-7014-4682-9604-5a3673c5e126" providerId="ADAL" clId="{C7036D5A-A08B-45B3-B241-0975E4C6180A}" dt="2024-01-12T19:37:31.206" v="1871" actId="478"/>
          <ac:picMkLst>
            <pc:docMk/>
            <pc:sldMk cId="2008080084" sldId="284"/>
            <ac:picMk id="9" creationId="{49E91012-5D8A-CE34-0E3D-67F4B0A5AC39}"/>
          </ac:picMkLst>
        </pc:picChg>
        <pc:picChg chg="del">
          <ac:chgData name="Jeff Banham" userId="423d8ed8-7014-4682-9604-5a3673c5e126" providerId="ADAL" clId="{C7036D5A-A08B-45B3-B241-0975E4C6180A}" dt="2024-01-12T19:37:32.078" v="1872" actId="478"/>
          <ac:picMkLst>
            <pc:docMk/>
            <pc:sldMk cId="2008080084" sldId="284"/>
            <ac:picMk id="11" creationId="{6F34AB8E-72EA-6399-A597-2ABD52C41C49}"/>
          </ac:picMkLst>
        </pc:picChg>
        <pc:picChg chg="del">
          <ac:chgData name="Jeff Banham" userId="423d8ed8-7014-4682-9604-5a3673c5e126" providerId="ADAL" clId="{C7036D5A-A08B-45B3-B241-0975E4C6180A}" dt="2024-01-12T19:37:32.758" v="1873" actId="478"/>
          <ac:picMkLst>
            <pc:docMk/>
            <pc:sldMk cId="2008080084" sldId="284"/>
            <ac:picMk id="12" creationId="{6C9182E7-F311-984F-616F-07E7B87714D5}"/>
          </ac:picMkLst>
        </pc:picChg>
        <pc:picChg chg="del">
          <ac:chgData name="Jeff Banham" userId="423d8ed8-7014-4682-9604-5a3673c5e126" providerId="ADAL" clId="{C7036D5A-A08B-45B3-B241-0975E4C6180A}" dt="2024-01-12T19:37:33.630" v="1874" actId="478"/>
          <ac:picMkLst>
            <pc:docMk/>
            <pc:sldMk cId="2008080084" sldId="284"/>
            <ac:picMk id="13" creationId="{2F65BB38-DC67-5493-0244-C15ADFDFD441}"/>
          </ac:picMkLst>
        </pc:picChg>
      </pc:sldChg>
      <pc:sldChg chg="modSp add mod">
        <pc:chgData name="Jeff Banham" userId="423d8ed8-7014-4682-9604-5a3673c5e126" providerId="ADAL" clId="{C7036D5A-A08B-45B3-B241-0975E4C6180A}" dt="2024-01-25T17:19:13.225" v="2912" actId="207"/>
        <pc:sldMkLst>
          <pc:docMk/>
          <pc:sldMk cId="4212181937" sldId="285"/>
        </pc:sldMkLst>
        <pc:spChg chg="mod">
          <ac:chgData name="Jeff Banham" userId="423d8ed8-7014-4682-9604-5a3673c5e126" providerId="ADAL" clId="{C7036D5A-A08B-45B3-B241-0975E4C6180A}" dt="2024-01-12T19:37:55.805" v="1888" actId="20577"/>
          <ac:spMkLst>
            <pc:docMk/>
            <pc:sldMk cId="4212181937" sldId="285"/>
            <ac:spMk id="7" creationId="{E9B55B43-B682-5CED-64AB-60AACADCBB88}"/>
          </ac:spMkLst>
        </pc:spChg>
        <pc:spChg chg="mod">
          <ac:chgData name="Jeff Banham" userId="423d8ed8-7014-4682-9604-5a3673c5e126" providerId="ADAL" clId="{C7036D5A-A08B-45B3-B241-0975E4C6180A}" dt="2024-01-25T17:19:13.225" v="2912" actId="207"/>
          <ac:spMkLst>
            <pc:docMk/>
            <pc:sldMk cId="4212181937" sldId="285"/>
            <ac:spMk id="885" creationId="{00000000-0000-0000-0000-000000000000}"/>
          </ac:spMkLst>
        </pc:spChg>
      </pc:sldChg>
      <pc:sldChg chg="modSp add mod">
        <pc:chgData name="Jeff Banham" userId="423d8ed8-7014-4682-9604-5a3673c5e126" providerId="ADAL" clId="{C7036D5A-A08B-45B3-B241-0975E4C6180A}" dt="2024-01-25T17:19:20.698" v="2913" actId="207"/>
        <pc:sldMkLst>
          <pc:docMk/>
          <pc:sldMk cId="2829277261" sldId="286"/>
        </pc:sldMkLst>
        <pc:spChg chg="mod">
          <ac:chgData name="Jeff Banham" userId="423d8ed8-7014-4682-9604-5a3673c5e126" providerId="ADAL" clId="{C7036D5A-A08B-45B3-B241-0975E4C6180A}" dt="2024-01-12T19:38:29.334" v="1915" actId="20577"/>
          <ac:spMkLst>
            <pc:docMk/>
            <pc:sldMk cId="2829277261" sldId="286"/>
            <ac:spMk id="7" creationId="{E9B55B43-B682-5CED-64AB-60AACADCBB88}"/>
          </ac:spMkLst>
        </pc:spChg>
        <pc:spChg chg="mod">
          <ac:chgData name="Jeff Banham" userId="423d8ed8-7014-4682-9604-5a3673c5e126" providerId="ADAL" clId="{C7036D5A-A08B-45B3-B241-0975E4C6180A}" dt="2024-01-25T17:19:20.698" v="2913" actId="207"/>
          <ac:spMkLst>
            <pc:docMk/>
            <pc:sldMk cId="2829277261" sldId="286"/>
            <ac:spMk id="885" creationId="{00000000-0000-0000-0000-000000000000}"/>
          </ac:spMkLst>
        </pc:spChg>
      </pc:sldChg>
      <pc:sldChg chg="addSp delSp modSp add mod setBg">
        <pc:chgData name="Jeff Banham" userId="423d8ed8-7014-4682-9604-5a3673c5e126" providerId="ADAL" clId="{C7036D5A-A08B-45B3-B241-0975E4C6180A}" dt="2024-01-25T17:20:27.577" v="2920" actId="20577"/>
        <pc:sldMkLst>
          <pc:docMk/>
          <pc:sldMk cId="1255428857" sldId="287"/>
        </pc:sldMkLst>
        <pc:spChg chg="mod">
          <ac:chgData name="Jeff Banham" userId="423d8ed8-7014-4682-9604-5a3673c5e126" providerId="ADAL" clId="{C7036D5A-A08B-45B3-B241-0975E4C6180A}" dt="2024-01-25T17:20:27.577" v="2920" actId="20577"/>
          <ac:spMkLst>
            <pc:docMk/>
            <pc:sldMk cId="1255428857" sldId="287"/>
            <ac:spMk id="3" creationId="{D678EA7A-6610-37FE-5D27-062AD7A4B779}"/>
          </ac:spMkLst>
        </pc:spChg>
        <pc:spChg chg="del mod">
          <ac:chgData name="Jeff Banham" userId="423d8ed8-7014-4682-9604-5a3673c5e126" providerId="ADAL" clId="{C7036D5A-A08B-45B3-B241-0975E4C6180A}" dt="2024-01-17T18:45:56.164" v="2002" actId="478"/>
          <ac:spMkLst>
            <pc:docMk/>
            <pc:sldMk cId="1255428857" sldId="287"/>
            <ac:spMk id="5" creationId="{A08CBB3C-2F45-C16E-F9EF-2624E6C33872}"/>
          </ac:spMkLst>
        </pc:spChg>
        <pc:spChg chg="add mod">
          <ac:chgData name="Jeff Banham" userId="423d8ed8-7014-4682-9604-5a3673c5e126" providerId="ADAL" clId="{C7036D5A-A08B-45B3-B241-0975E4C6180A}" dt="2024-01-17T18:46:53.060" v="2021" actId="20577"/>
          <ac:spMkLst>
            <pc:docMk/>
            <pc:sldMk cId="1255428857" sldId="287"/>
            <ac:spMk id="8" creationId="{0AE521EF-F20B-20D3-6B60-5F74A9FA834B}"/>
          </ac:spMkLst>
        </pc:spChg>
        <pc:spChg chg="mod">
          <ac:chgData name="Jeff Banham" userId="423d8ed8-7014-4682-9604-5a3673c5e126" providerId="ADAL" clId="{C7036D5A-A08B-45B3-B241-0975E4C6180A}" dt="2024-01-25T17:16:48.591" v="2902" actId="207"/>
          <ac:spMkLst>
            <pc:docMk/>
            <pc:sldMk cId="1255428857" sldId="287"/>
            <ac:spMk id="797" creationId="{00000000-0000-0000-0000-000000000000}"/>
          </ac:spMkLst>
        </pc:spChg>
        <pc:spChg chg="mod">
          <ac:chgData name="Jeff Banham" userId="423d8ed8-7014-4682-9604-5a3673c5e126" providerId="ADAL" clId="{C7036D5A-A08B-45B3-B241-0975E4C6180A}" dt="2024-01-25T17:16:48.591" v="2902" actId="207"/>
          <ac:spMkLst>
            <pc:docMk/>
            <pc:sldMk cId="1255428857" sldId="287"/>
            <ac:spMk id="798" creationId="{00000000-0000-0000-0000-000000000000}"/>
          </ac:spMkLst>
        </pc:spChg>
        <pc:spChg chg="mod">
          <ac:chgData name="Jeff Banham" userId="423d8ed8-7014-4682-9604-5a3673c5e126" providerId="ADAL" clId="{C7036D5A-A08B-45B3-B241-0975E4C6180A}" dt="2024-01-25T17:16:48.591" v="2902" actId="207"/>
          <ac:spMkLst>
            <pc:docMk/>
            <pc:sldMk cId="1255428857" sldId="287"/>
            <ac:spMk id="826" creationId="{00000000-0000-0000-0000-000000000000}"/>
          </ac:spMkLst>
        </pc:spChg>
        <pc:spChg chg="mod">
          <ac:chgData name="Jeff Banham" userId="423d8ed8-7014-4682-9604-5a3673c5e126" providerId="ADAL" clId="{C7036D5A-A08B-45B3-B241-0975E4C6180A}" dt="2024-01-25T17:16:48.591" v="2902" actId="207"/>
          <ac:spMkLst>
            <pc:docMk/>
            <pc:sldMk cId="1255428857" sldId="287"/>
            <ac:spMk id="827" creationId="{00000000-0000-0000-0000-000000000000}"/>
          </ac:spMkLst>
        </pc:spChg>
        <pc:grpChg chg="mod">
          <ac:chgData name="Jeff Banham" userId="423d8ed8-7014-4682-9604-5a3673c5e126" providerId="ADAL" clId="{C7036D5A-A08B-45B3-B241-0975E4C6180A}" dt="2024-01-25T17:16:48.591" v="2902" actId="207"/>
          <ac:grpSpMkLst>
            <pc:docMk/>
            <pc:sldMk cId="1255428857" sldId="287"/>
            <ac:grpSpMk id="796" creationId="{00000000-0000-0000-0000-000000000000}"/>
          </ac:grpSpMkLst>
        </pc:grpChg>
        <pc:picChg chg="add mod">
          <ac:chgData name="Jeff Banham" userId="423d8ed8-7014-4682-9604-5a3673c5e126" providerId="ADAL" clId="{C7036D5A-A08B-45B3-B241-0975E4C6180A}" dt="2024-01-17T18:46:34.253" v="2005" actId="1076"/>
          <ac:picMkLst>
            <pc:docMk/>
            <pc:sldMk cId="1255428857" sldId="287"/>
            <ac:picMk id="6" creationId="{DEF796B8-60D4-1798-BA9E-1D1E7474C98F}"/>
          </ac:picMkLst>
        </pc:picChg>
        <pc:picChg chg="del">
          <ac:chgData name="Jeff Banham" userId="423d8ed8-7014-4682-9604-5a3673c5e126" providerId="ADAL" clId="{C7036D5A-A08B-45B3-B241-0975E4C6180A}" dt="2024-01-17T18:45:01.855" v="1917" actId="478"/>
          <ac:picMkLst>
            <pc:docMk/>
            <pc:sldMk cId="1255428857" sldId="287"/>
            <ac:picMk id="7" creationId="{622E89D5-1B55-CCB0-4A90-8A5AD44DEE10}"/>
          </ac:picMkLst>
        </pc:picChg>
      </pc:sldChg>
      <pc:sldChg chg="modSp add mod">
        <pc:chgData name="Jeff Banham" userId="423d8ed8-7014-4682-9604-5a3673c5e126" providerId="ADAL" clId="{C7036D5A-A08B-45B3-B241-0975E4C6180A}" dt="2024-01-25T17:17:20.815" v="2906" actId="207"/>
        <pc:sldMkLst>
          <pc:docMk/>
          <pc:sldMk cId="1255740585" sldId="288"/>
        </pc:sldMkLst>
        <pc:spChg chg="mod">
          <ac:chgData name="Jeff Banham" userId="423d8ed8-7014-4682-9604-5a3673c5e126" providerId="ADAL" clId="{C7036D5A-A08B-45B3-B241-0975E4C6180A}" dt="2024-01-18T17:05:05.430" v="2460" actId="20577"/>
          <ac:spMkLst>
            <pc:docMk/>
            <pc:sldMk cId="1255740585" sldId="288"/>
            <ac:spMk id="3" creationId="{D678EA7A-6610-37FE-5D27-062AD7A4B779}"/>
          </ac:spMkLst>
        </pc:spChg>
        <pc:spChg chg="mod">
          <ac:chgData name="Jeff Banham" userId="423d8ed8-7014-4682-9604-5a3673c5e126" providerId="ADAL" clId="{C7036D5A-A08B-45B3-B241-0975E4C6180A}" dt="2024-01-25T17:17:20.815" v="2906" actId="207"/>
          <ac:spMkLst>
            <pc:docMk/>
            <pc:sldMk cId="1255740585" sldId="288"/>
            <ac:spMk id="797" creationId="{00000000-0000-0000-0000-000000000000}"/>
          </ac:spMkLst>
        </pc:spChg>
        <pc:spChg chg="mod">
          <ac:chgData name="Jeff Banham" userId="423d8ed8-7014-4682-9604-5a3673c5e126" providerId="ADAL" clId="{C7036D5A-A08B-45B3-B241-0975E4C6180A}" dt="2024-01-25T17:17:20.815" v="2906" actId="207"/>
          <ac:spMkLst>
            <pc:docMk/>
            <pc:sldMk cId="1255740585" sldId="288"/>
            <ac:spMk id="798" creationId="{00000000-0000-0000-0000-000000000000}"/>
          </ac:spMkLst>
        </pc:spChg>
        <pc:spChg chg="mod">
          <ac:chgData name="Jeff Banham" userId="423d8ed8-7014-4682-9604-5a3673c5e126" providerId="ADAL" clId="{C7036D5A-A08B-45B3-B241-0975E4C6180A}" dt="2024-01-25T17:17:20.815" v="2906" actId="207"/>
          <ac:spMkLst>
            <pc:docMk/>
            <pc:sldMk cId="1255740585" sldId="288"/>
            <ac:spMk id="826" creationId="{00000000-0000-0000-0000-000000000000}"/>
          </ac:spMkLst>
        </pc:spChg>
        <pc:spChg chg="mod">
          <ac:chgData name="Jeff Banham" userId="423d8ed8-7014-4682-9604-5a3673c5e126" providerId="ADAL" clId="{C7036D5A-A08B-45B3-B241-0975E4C6180A}" dt="2024-01-25T17:17:20.815" v="2906" actId="207"/>
          <ac:spMkLst>
            <pc:docMk/>
            <pc:sldMk cId="1255740585" sldId="288"/>
            <ac:spMk id="827" creationId="{00000000-0000-0000-0000-000000000000}"/>
          </ac:spMkLst>
        </pc:spChg>
        <pc:grpChg chg="mod">
          <ac:chgData name="Jeff Banham" userId="423d8ed8-7014-4682-9604-5a3673c5e126" providerId="ADAL" clId="{C7036D5A-A08B-45B3-B241-0975E4C6180A}" dt="2024-01-25T17:17:20.815" v="2906" actId="207"/>
          <ac:grpSpMkLst>
            <pc:docMk/>
            <pc:sldMk cId="1255740585" sldId="288"/>
            <ac:grpSpMk id="796" creationId="{00000000-0000-0000-0000-000000000000}"/>
          </ac:grpSpMkLst>
        </pc:grpChg>
      </pc:sldChg>
      <pc:sldChg chg="delSp modSp add mod">
        <pc:chgData name="Jeff Banham" userId="423d8ed8-7014-4682-9604-5a3673c5e126" providerId="ADAL" clId="{C7036D5A-A08B-45B3-B241-0975E4C6180A}" dt="2024-01-25T17:17:03.539" v="2904" actId="207"/>
        <pc:sldMkLst>
          <pc:docMk/>
          <pc:sldMk cId="781042205" sldId="289"/>
        </pc:sldMkLst>
        <pc:spChg chg="mod">
          <ac:chgData name="Jeff Banham" userId="423d8ed8-7014-4682-9604-5a3673c5e126" providerId="ADAL" clId="{C7036D5A-A08B-45B3-B241-0975E4C6180A}" dt="2024-01-18T17:07:06.757" v="2638" actId="114"/>
          <ac:spMkLst>
            <pc:docMk/>
            <pc:sldMk cId="781042205" sldId="289"/>
            <ac:spMk id="3" creationId="{D678EA7A-6610-37FE-5D27-062AD7A4B779}"/>
          </ac:spMkLst>
        </pc:spChg>
        <pc:spChg chg="mod">
          <ac:chgData name="Jeff Banham" userId="423d8ed8-7014-4682-9604-5a3673c5e126" providerId="ADAL" clId="{C7036D5A-A08B-45B3-B241-0975E4C6180A}" dt="2024-01-25T17:17:03.539" v="2904" actId="207"/>
          <ac:spMkLst>
            <pc:docMk/>
            <pc:sldMk cId="781042205" sldId="289"/>
            <ac:spMk id="797" creationId="{00000000-0000-0000-0000-000000000000}"/>
          </ac:spMkLst>
        </pc:spChg>
        <pc:spChg chg="mod">
          <ac:chgData name="Jeff Banham" userId="423d8ed8-7014-4682-9604-5a3673c5e126" providerId="ADAL" clId="{C7036D5A-A08B-45B3-B241-0975E4C6180A}" dt="2024-01-25T17:17:03.539" v="2904" actId="207"/>
          <ac:spMkLst>
            <pc:docMk/>
            <pc:sldMk cId="781042205" sldId="289"/>
            <ac:spMk id="798" creationId="{00000000-0000-0000-0000-000000000000}"/>
          </ac:spMkLst>
        </pc:spChg>
        <pc:spChg chg="mod">
          <ac:chgData name="Jeff Banham" userId="423d8ed8-7014-4682-9604-5a3673c5e126" providerId="ADAL" clId="{C7036D5A-A08B-45B3-B241-0975E4C6180A}" dt="2024-01-25T17:17:03.539" v="2904" actId="207"/>
          <ac:spMkLst>
            <pc:docMk/>
            <pc:sldMk cId="781042205" sldId="289"/>
            <ac:spMk id="826" creationId="{00000000-0000-0000-0000-000000000000}"/>
          </ac:spMkLst>
        </pc:spChg>
        <pc:spChg chg="mod">
          <ac:chgData name="Jeff Banham" userId="423d8ed8-7014-4682-9604-5a3673c5e126" providerId="ADAL" clId="{C7036D5A-A08B-45B3-B241-0975E4C6180A}" dt="2024-01-25T17:17:03.539" v="2904" actId="207"/>
          <ac:spMkLst>
            <pc:docMk/>
            <pc:sldMk cId="781042205" sldId="289"/>
            <ac:spMk id="827" creationId="{00000000-0000-0000-0000-000000000000}"/>
          </ac:spMkLst>
        </pc:spChg>
        <pc:grpChg chg="mod">
          <ac:chgData name="Jeff Banham" userId="423d8ed8-7014-4682-9604-5a3673c5e126" providerId="ADAL" clId="{C7036D5A-A08B-45B3-B241-0975E4C6180A}" dt="2024-01-25T17:17:03.539" v="2904" actId="207"/>
          <ac:grpSpMkLst>
            <pc:docMk/>
            <pc:sldMk cId="781042205" sldId="289"/>
            <ac:grpSpMk id="796" creationId="{00000000-0000-0000-0000-000000000000}"/>
          </ac:grpSpMkLst>
        </pc:grpChg>
        <pc:picChg chg="del">
          <ac:chgData name="Jeff Banham" userId="423d8ed8-7014-4682-9604-5a3673c5e126" providerId="ADAL" clId="{C7036D5A-A08B-45B3-B241-0975E4C6180A}" dt="2024-01-18T16:41:22.150" v="2293" actId="478"/>
          <ac:picMkLst>
            <pc:docMk/>
            <pc:sldMk cId="781042205" sldId="289"/>
            <ac:picMk id="6" creationId="{DEF796B8-60D4-1798-BA9E-1D1E7474C98F}"/>
          </ac:picMkLst>
        </pc:picChg>
      </pc:sldChg>
      <pc:sldChg chg="modSp add mod ord">
        <pc:chgData name="Jeff Banham" userId="423d8ed8-7014-4682-9604-5a3673c5e126" providerId="ADAL" clId="{C7036D5A-A08B-45B3-B241-0975E4C6180A}" dt="2024-01-25T17:22:29.245" v="3094" actId="20577"/>
        <pc:sldMkLst>
          <pc:docMk/>
          <pc:sldMk cId="382128184" sldId="290"/>
        </pc:sldMkLst>
        <pc:spChg chg="mod">
          <ac:chgData name="Jeff Banham" userId="423d8ed8-7014-4682-9604-5a3673c5e126" providerId="ADAL" clId="{C7036D5A-A08B-45B3-B241-0975E4C6180A}" dt="2024-01-25T17:22:29.245" v="3094" actId="20577"/>
          <ac:spMkLst>
            <pc:docMk/>
            <pc:sldMk cId="382128184" sldId="290"/>
            <ac:spMk id="3" creationId="{D678EA7A-6610-37FE-5D27-062AD7A4B779}"/>
          </ac:spMkLst>
        </pc:spChg>
        <pc:spChg chg="mod">
          <ac:chgData name="Jeff Banham" userId="423d8ed8-7014-4682-9604-5a3673c5e126" providerId="ADAL" clId="{C7036D5A-A08B-45B3-B241-0975E4C6180A}" dt="2024-01-25T17:16:56.451" v="2903" actId="207"/>
          <ac:spMkLst>
            <pc:docMk/>
            <pc:sldMk cId="382128184" sldId="290"/>
            <ac:spMk id="797" creationId="{00000000-0000-0000-0000-000000000000}"/>
          </ac:spMkLst>
        </pc:spChg>
        <pc:spChg chg="mod">
          <ac:chgData name="Jeff Banham" userId="423d8ed8-7014-4682-9604-5a3673c5e126" providerId="ADAL" clId="{C7036D5A-A08B-45B3-B241-0975E4C6180A}" dt="2024-01-25T17:16:56.451" v="2903" actId="207"/>
          <ac:spMkLst>
            <pc:docMk/>
            <pc:sldMk cId="382128184" sldId="290"/>
            <ac:spMk id="798" creationId="{00000000-0000-0000-0000-000000000000}"/>
          </ac:spMkLst>
        </pc:spChg>
        <pc:spChg chg="mod">
          <ac:chgData name="Jeff Banham" userId="423d8ed8-7014-4682-9604-5a3673c5e126" providerId="ADAL" clId="{C7036D5A-A08B-45B3-B241-0975E4C6180A}" dt="2024-01-25T17:16:56.451" v="2903" actId="207"/>
          <ac:spMkLst>
            <pc:docMk/>
            <pc:sldMk cId="382128184" sldId="290"/>
            <ac:spMk id="826" creationId="{00000000-0000-0000-0000-000000000000}"/>
          </ac:spMkLst>
        </pc:spChg>
        <pc:spChg chg="mod">
          <ac:chgData name="Jeff Banham" userId="423d8ed8-7014-4682-9604-5a3673c5e126" providerId="ADAL" clId="{C7036D5A-A08B-45B3-B241-0975E4C6180A}" dt="2024-01-25T17:16:56.451" v="2903" actId="207"/>
          <ac:spMkLst>
            <pc:docMk/>
            <pc:sldMk cId="382128184" sldId="290"/>
            <ac:spMk id="827" creationId="{00000000-0000-0000-0000-000000000000}"/>
          </ac:spMkLst>
        </pc:spChg>
        <pc:grpChg chg="mod">
          <ac:chgData name="Jeff Banham" userId="423d8ed8-7014-4682-9604-5a3673c5e126" providerId="ADAL" clId="{C7036D5A-A08B-45B3-B241-0975E4C6180A}" dt="2024-01-25T17:16:56.451" v="2903" actId="207"/>
          <ac:grpSpMkLst>
            <pc:docMk/>
            <pc:sldMk cId="382128184" sldId="290"/>
            <ac:grpSpMk id="796" creationId="{00000000-0000-0000-0000-000000000000}"/>
          </ac:grpSpMkLst>
        </pc:grpChg>
      </pc:sldChg>
      <pc:sldChg chg="delSp modSp add mod setBg">
        <pc:chgData name="Jeff Banham" userId="423d8ed8-7014-4682-9604-5a3673c5e126" providerId="ADAL" clId="{C7036D5A-A08B-45B3-B241-0975E4C6180A}" dt="2024-01-25T17:17:46.322" v="2909" actId="207"/>
        <pc:sldMkLst>
          <pc:docMk/>
          <pc:sldMk cId="1968469455" sldId="291"/>
        </pc:sldMkLst>
        <pc:spChg chg="mod">
          <ac:chgData name="Jeff Banham" userId="423d8ed8-7014-4682-9604-5a3673c5e126" providerId="ADAL" clId="{C7036D5A-A08B-45B3-B241-0975E4C6180A}" dt="2024-01-18T17:10:12.965" v="2769" actId="20577"/>
          <ac:spMkLst>
            <pc:docMk/>
            <pc:sldMk cId="1968469455" sldId="291"/>
            <ac:spMk id="7" creationId="{E9B55B43-B682-5CED-64AB-60AACADCBB88}"/>
          </ac:spMkLst>
        </pc:spChg>
        <pc:spChg chg="mod">
          <ac:chgData name="Jeff Banham" userId="423d8ed8-7014-4682-9604-5a3673c5e126" providerId="ADAL" clId="{C7036D5A-A08B-45B3-B241-0975E4C6180A}" dt="2024-01-25T17:17:46.322" v="2909" actId="207"/>
          <ac:spMkLst>
            <pc:docMk/>
            <pc:sldMk cId="1968469455" sldId="291"/>
            <ac:spMk id="885" creationId="{00000000-0000-0000-0000-000000000000}"/>
          </ac:spMkLst>
        </pc:spChg>
        <pc:picChg chg="del">
          <ac:chgData name="Jeff Banham" userId="423d8ed8-7014-4682-9604-5a3673c5e126" providerId="ADAL" clId="{C7036D5A-A08B-45B3-B241-0975E4C6180A}" dt="2024-01-18T17:09:46.854" v="2653" actId="478"/>
          <ac:picMkLst>
            <pc:docMk/>
            <pc:sldMk cId="1968469455" sldId="291"/>
            <ac:picMk id="8" creationId="{BEE15E70-E776-63B7-0522-5508C785C3FD}"/>
          </ac:picMkLst>
        </pc:picChg>
        <pc:picChg chg="del">
          <ac:chgData name="Jeff Banham" userId="423d8ed8-7014-4682-9604-5a3673c5e126" providerId="ADAL" clId="{C7036D5A-A08B-45B3-B241-0975E4C6180A}" dt="2024-01-18T17:09:47.893" v="2654" actId="478"/>
          <ac:picMkLst>
            <pc:docMk/>
            <pc:sldMk cId="1968469455" sldId="291"/>
            <ac:picMk id="9" creationId="{49E91012-5D8A-CE34-0E3D-67F4B0A5AC39}"/>
          </ac:picMkLst>
        </pc:picChg>
        <pc:picChg chg="del">
          <ac:chgData name="Jeff Banham" userId="423d8ed8-7014-4682-9604-5a3673c5e126" providerId="ADAL" clId="{C7036D5A-A08B-45B3-B241-0975E4C6180A}" dt="2024-01-18T17:09:48.583" v="2655" actId="478"/>
          <ac:picMkLst>
            <pc:docMk/>
            <pc:sldMk cId="1968469455" sldId="291"/>
            <ac:picMk id="11" creationId="{6F34AB8E-72EA-6399-A597-2ABD52C41C49}"/>
          </ac:picMkLst>
        </pc:picChg>
        <pc:picChg chg="del">
          <ac:chgData name="Jeff Banham" userId="423d8ed8-7014-4682-9604-5a3673c5e126" providerId="ADAL" clId="{C7036D5A-A08B-45B3-B241-0975E4C6180A}" dt="2024-01-18T17:09:49.238" v="2656" actId="478"/>
          <ac:picMkLst>
            <pc:docMk/>
            <pc:sldMk cId="1968469455" sldId="291"/>
            <ac:picMk id="12" creationId="{6C9182E7-F311-984F-616F-07E7B87714D5}"/>
          </ac:picMkLst>
        </pc:picChg>
        <pc:picChg chg="del">
          <ac:chgData name="Jeff Banham" userId="423d8ed8-7014-4682-9604-5a3673c5e126" providerId="ADAL" clId="{C7036D5A-A08B-45B3-B241-0975E4C6180A}" dt="2024-01-18T17:09:50.087" v="2657" actId="478"/>
          <ac:picMkLst>
            <pc:docMk/>
            <pc:sldMk cId="1968469455" sldId="291"/>
            <ac:picMk id="13" creationId="{2F65BB38-DC67-5493-0244-C15ADFDFD441}"/>
          </ac:picMkLst>
        </pc:picChg>
      </pc:sldChg>
      <pc:sldChg chg="modSp add mod">
        <pc:chgData name="Jeff Banham" userId="423d8ed8-7014-4682-9604-5a3673c5e126" providerId="ADAL" clId="{C7036D5A-A08B-45B3-B241-0975E4C6180A}" dt="2024-01-18T17:35:39.173" v="2877" actId="20577"/>
        <pc:sldMkLst>
          <pc:docMk/>
          <pc:sldMk cId="3737149150" sldId="292"/>
        </pc:sldMkLst>
        <pc:spChg chg="mod">
          <ac:chgData name="Jeff Banham" userId="423d8ed8-7014-4682-9604-5a3673c5e126" providerId="ADAL" clId="{C7036D5A-A08B-45B3-B241-0975E4C6180A}" dt="2024-01-18T17:35:39.173" v="2877" actId="20577"/>
          <ac:spMkLst>
            <pc:docMk/>
            <pc:sldMk cId="3737149150" sldId="292"/>
            <ac:spMk id="967" creationId="{AF576489-8C61-588A-2A0E-895E8DFC7962}"/>
          </ac:spMkLst>
        </pc:spChg>
        <pc:spChg chg="mod">
          <ac:chgData name="Jeff Banham" userId="423d8ed8-7014-4682-9604-5a3673c5e126" providerId="ADAL" clId="{C7036D5A-A08B-45B3-B241-0975E4C6180A}" dt="2024-01-18T17:35:20.582" v="2822" actId="20577"/>
          <ac:spMkLst>
            <pc:docMk/>
            <pc:sldMk cId="3737149150" sldId="292"/>
            <ac:spMk id="1057" creationId="{9418817B-22FB-DCB6-1B4B-20FC1BEB1D1D}"/>
          </ac:spMkLst>
        </pc:spChg>
      </pc:sldChg>
      <pc:sldChg chg="delSp modSp add mod setBg">
        <pc:chgData name="Jeff Banham" userId="423d8ed8-7014-4682-9604-5a3673c5e126" providerId="ADAL" clId="{C7036D5A-A08B-45B3-B241-0975E4C6180A}" dt="2024-01-25T17:16:23.721" v="2898" actId="207"/>
        <pc:sldMkLst>
          <pc:docMk/>
          <pc:sldMk cId="3577112095" sldId="293"/>
        </pc:sldMkLst>
        <pc:spChg chg="mod">
          <ac:chgData name="Jeff Banham" userId="423d8ed8-7014-4682-9604-5a3673c5e126" providerId="ADAL" clId="{C7036D5A-A08B-45B3-B241-0975E4C6180A}" dt="2024-01-25T17:13:26.505" v="2884" actId="20577"/>
          <ac:spMkLst>
            <pc:docMk/>
            <pc:sldMk cId="3577112095" sldId="293"/>
            <ac:spMk id="3" creationId="{D678EA7A-6610-37FE-5D27-062AD7A4B779}"/>
          </ac:spMkLst>
        </pc:spChg>
        <pc:spChg chg="mod">
          <ac:chgData name="Jeff Banham" userId="423d8ed8-7014-4682-9604-5a3673c5e126" providerId="ADAL" clId="{C7036D5A-A08B-45B3-B241-0975E4C6180A}" dt="2024-01-25T17:16:14.993" v="2896" actId="207"/>
          <ac:spMkLst>
            <pc:docMk/>
            <pc:sldMk cId="3577112095" sldId="293"/>
            <ac:spMk id="797" creationId="{00000000-0000-0000-0000-000000000000}"/>
          </ac:spMkLst>
        </pc:spChg>
        <pc:spChg chg="mod">
          <ac:chgData name="Jeff Banham" userId="423d8ed8-7014-4682-9604-5a3673c5e126" providerId="ADAL" clId="{C7036D5A-A08B-45B3-B241-0975E4C6180A}" dt="2024-01-25T17:16:14.993" v="2896" actId="207"/>
          <ac:spMkLst>
            <pc:docMk/>
            <pc:sldMk cId="3577112095" sldId="293"/>
            <ac:spMk id="798" creationId="{00000000-0000-0000-0000-000000000000}"/>
          </ac:spMkLst>
        </pc:spChg>
        <pc:spChg chg="mod">
          <ac:chgData name="Jeff Banham" userId="423d8ed8-7014-4682-9604-5a3673c5e126" providerId="ADAL" clId="{C7036D5A-A08B-45B3-B241-0975E4C6180A}" dt="2024-01-25T17:16:20.038" v="2897" actId="207"/>
          <ac:spMkLst>
            <pc:docMk/>
            <pc:sldMk cId="3577112095" sldId="293"/>
            <ac:spMk id="826" creationId="{00000000-0000-0000-0000-000000000000}"/>
          </ac:spMkLst>
        </pc:spChg>
        <pc:spChg chg="mod">
          <ac:chgData name="Jeff Banham" userId="423d8ed8-7014-4682-9604-5a3673c5e126" providerId="ADAL" clId="{C7036D5A-A08B-45B3-B241-0975E4C6180A}" dt="2024-01-25T17:16:23.721" v="2898" actId="207"/>
          <ac:spMkLst>
            <pc:docMk/>
            <pc:sldMk cId="3577112095" sldId="293"/>
            <ac:spMk id="827" creationId="{00000000-0000-0000-0000-000000000000}"/>
          </ac:spMkLst>
        </pc:spChg>
        <pc:grpChg chg="mod">
          <ac:chgData name="Jeff Banham" userId="423d8ed8-7014-4682-9604-5a3673c5e126" providerId="ADAL" clId="{C7036D5A-A08B-45B3-B241-0975E4C6180A}" dt="2024-01-25T17:16:14.993" v="2896" actId="207"/>
          <ac:grpSpMkLst>
            <pc:docMk/>
            <pc:sldMk cId="3577112095" sldId="293"/>
            <ac:grpSpMk id="796" creationId="{00000000-0000-0000-0000-000000000000}"/>
          </ac:grpSpMkLst>
        </pc:grpChg>
        <pc:picChg chg="mod">
          <ac:chgData name="Jeff Banham" userId="423d8ed8-7014-4682-9604-5a3673c5e126" providerId="ADAL" clId="{C7036D5A-A08B-45B3-B241-0975E4C6180A}" dt="2024-01-25T17:13:38.534" v="2889" actId="1076"/>
          <ac:picMkLst>
            <pc:docMk/>
            <pc:sldMk cId="3577112095" sldId="293"/>
            <ac:picMk id="5" creationId="{26DE91DB-8413-D8B7-FCC2-9EEC7DDFA696}"/>
          </ac:picMkLst>
        </pc:picChg>
        <pc:picChg chg="del">
          <ac:chgData name="Jeff Banham" userId="423d8ed8-7014-4682-9604-5a3673c5e126" providerId="ADAL" clId="{C7036D5A-A08B-45B3-B241-0975E4C6180A}" dt="2024-01-25T17:13:28.765" v="2885" actId="478"/>
          <ac:picMkLst>
            <pc:docMk/>
            <pc:sldMk cId="3577112095" sldId="293"/>
            <ac:picMk id="6" creationId="{DA4A6910-1C56-3E37-5E8C-6556F1FDF928}"/>
          </ac:picMkLst>
        </pc:picChg>
        <pc:picChg chg="del">
          <ac:chgData name="Jeff Banham" userId="423d8ed8-7014-4682-9604-5a3673c5e126" providerId="ADAL" clId="{C7036D5A-A08B-45B3-B241-0975E4C6180A}" dt="2024-01-25T17:13:29.471" v="2886" actId="478"/>
          <ac:picMkLst>
            <pc:docMk/>
            <pc:sldMk cId="3577112095" sldId="293"/>
            <ac:picMk id="1026" creationId="{799BE109-2C1A-4E96-FBBD-03E988BB743D}"/>
          </ac:picMkLst>
        </pc:picChg>
      </pc:sldChg>
      <pc:sldMasterChg chg="setBg modSldLayout">
        <pc:chgData name="Jeff Banham" userId="423d8ed8-7014-4682-9604-5a3673c5e126" providerId="ADAL" clId="{C7036D5A-A08B-45B3-B241-0975E4C6180A}" dt="2024-01-09T15:47:04.348" v="570"/>
        <pc:sldMasterMkLst>
          <pc:docMk/>
          <pc:sldMasterMk cId="0" sldId="2147483648"/>
        </pc:sldMasterMkLst>
        <pc:sldLayoutChg chg="setBg">
          <pc:chgData name="Jeff Banham" userId="423d8ed8-7014-4682-9604-5a3673c5e126" providerId="ADAL" clId="{C7036D5A-A08B-45B3-B241-0975E4C6180A}" dt="2024-01-09T15:47:04.348" v="570"/>
          <pc:sldLayoutMkLst>
            <pc:docMk/>
            <pc:sldMasterMk cId="0" sldId="2147483648"/>
            <pc:sldLayoutMk cId="0" sldId="2147483649"/>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0"/>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1"/>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2"/>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3"/>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4"/>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5"/>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6"/>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7"/>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8"/>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9"/>
          </pc:sldLayoutMkLst>
        </pc:sldLayoutChg>
      </pc:sldMasterChg>
    </pc:docChg>
  </pc:docChgLst>
  <pc:docChgLst>
    <pc:chgData name="Jeff Banham" userId="S::jkbanham@waketech.edu::423d8ed8-7014-4682-9604-5a3673c5e126" providerId="AD" clId="Web-{34C33D8A-D81B-42E1-B976-CA222F48FC32}"/>
    <pc:docChg chg="addSld modSld">
      <pc:chgData name="Jeff Banham" userId="S::jkbanham@waketech.edu::423d8ed8-7014-4682-9604-5a3673c5e126" providerId="AD" clId="Web-{34C33D8A-D81B-42E1-B976-CA222F48FC32}" dt="2024-01-29T19:18:29.035" v="116" actId="20577"/>
      <pc:docMkLst>
        <pc:docMk/>
      </pc:docMkLst>
      <pc:sldChg chg="modSp add replId">
        <pc:chgData name="Jeff Banham" userId="S::jkbanham@waketech.edu::423d8ed8-7014-4682-9604-5a3673c5e126" providerId="AD" clId="Web-{34C33D8A-D81B-42E1-B976-CA222F48FC32}" dt="2024-01-29T19:18:29.035" v="116" actId="20577"/>
        <pc:sldMkLst>
          <pc:docMk/>
          <pc:sldMk cId="3601467942" sldId="294"/>
        </pc:sldMkLst>
        <pc:spChg chg="mod">
          <ac:chgData name="Jeff Banham" userId="S::jkbanham@waketech.edu::423d8ed8-7014-4682-9604-5a3673c5e126" providerId="AD" clId="Web-{34C33D8A-D81B-42E1-B976-CA222F48FC32}" dt="2024-01-29T19:18:29.035" v="116" actId="20577"/>
          <ac:spMkLst>
            <pc:docMk/>
            <pc:sldMk cId="3601467942" sldId="294"/>
            <ac:spMk id="3" creationId="{71A533A3-28D6-5D24-F38A-4CC8BB532744}"/>
          </ac:spMkLst>
        </pc:spChg>
      </pc:sldChg>
    </pc:docChg>
  </pc:docChgLst>
  <pc:docChgLst>
    <pc:chgData name="Jeff Banham" userId="423d8ed8-7014-4682-9604-5a3673c5e126" providerId="ADAL" clId="{32DF5D9D-E2B4-4E96-A7DD-7BE8BA631501}"/>
    <pc:docChg chg="undo redo custSel addSld delSld modSld sldOrd">
      <pc:chgData name="Jeff Banham" userId="423d8ed8-7014-4682-9604-5a3673c5e126" providerId="ADAL" clId="{32DF5D9D-E2B4-4E96-A7DD-7BE8BA631501}" dt="2024-02-08T14:50:21.094" v="21906" actId="1076"/>
      <pc:docMkLst>
        <pc:docMk/>
      </pc:docMkLst>
      <pc:sldChg chg="del">
        <pc:chgData name="Jeff Banham" userId="423d8ed8-7014-4682-9604-5a3673c5e126" providerId="ADAL" clId="{32DF5D9D-E2B4-4E96-A7DD-7BE8BA631501}" dt="2024-02-02T21:33:49.537" v="2435" actId="47"/>
        <pc:sldMkLst>
          <pc:docMk/>
          <pc:sldMk cId="0" sldId="263"/>
        </pc:sldMkLst>
      </pc:sldChg>
      <pc:sldChg chg="addSp delSp modSp mod setBg">
        <pc:chgData name="Jeff Banham" userId="423d8ed8-7014-4682-9604-5a3673c5e126" providerId="ADAL" clId="{32DF5D9D-E2B4-4E96-A7DD-7BE8BA631501}" dt="2024-02-05T14:33:37.029" v="5800" actId="1076"/>
        <pc:sldMkLst>
          <pc:docMk/>
          <pc:sldMk cId="0" sldId="264"/>
        </pc:sldMkLst>
        <pc:spChg chg="add del mod">
          <ac:chgData name="Jeff Banham" userId="423d8ed8-7014-4682-9604-5a3673c5e126" providerId="ADAL" clId="{32DF5D9D-E2B4-4E96-A7DD-7BE8BA631501}" dt="2024-02-04T23:19:50.317" v="5348"/>
          <ac:spMkLst>
            <pc:docMk/>
            <pc:sldMk cId="0" sldId="264"/>
            <ac:spMk id="2" creationId="{1DF54AE6-EFCC-2938-2F79-1A24F547EE4F}"/>
          </ac:spMkLst>
        </pc:spChg>
        <pc:spChg chg="add mod">
          <ac:chgData name="Jeff Banham" userId="423d8ed8-7014-4682-9604-5a3673c5e126" providerId="ADAL" clId="{32DF5D9D-E2B4-4E96-A7DD-7BE8BA631501}" dt="2024-02-05T14:33:22.344" v="5797" actId="113"/>
          <ac:spMkLst>
            <pc:docMk/>
            <pc:sldMk cId="0" sldId="264"/>
            <ac:spMk id="3" creationId="{C6411654-9A2D-8045-791E-1DE542BB7E0D}"/>
          </ac:spMkLst>
        </pc:spChg>
        <pc:spChg chg="mod">
          <ac:chgData name="Jeff Banham" userId="423d8ed8-7014-4682-9604-5a3673c5e126" providerId="ADAL" clId="{32DF5D9D-E2B4-4E96-A7DD-7BE8BA631501}" dt="2024-02-04T23:33:58.232" v="5773" actId="115"/>
          <ac:spMkLst>
            <pc:docMk/>
            <pc:sldMk cId="0" sldId="264"/>
            <ac:spMk id="4" creationId="{9077648E-F9AB-CAB5-DDBC-1952CFBE52F5}"/>
          </ac:spMkLst>
        </pc:spChg>
        <pc:spChg chg="add mod">
          <ac:chgData name="Jeff Banham" userId="423d8ed8-7014-4682-9604-5a3673c5e126" providerId="ADAL" clId="{32DF5D9D-E2B4-4E96-A7DD-7BE8BA631501}" dt="2024-02-04T23:29:29.886" v="5748" actId="1035"/>
          <ac:spMkLst>
            <pc:docMk/>
            <pc:sldMk cId="0" sldId="264"/>
            <ac:spMk id="9" creationId="{BB12D850-CE67-7D62-2B6A-35B02EEA9AE1}"/>
          </ac:spMkLst>
        </pc:spChg>
        <pc:spChg chg="add mod">
          <ac:chgData name="Jeff Banham" userId="423d8ed8-7014-4682-9604-5a3673c5e126" providerId="ADAL" clId="{32DF5D9D-E2B4-4E96-A7DD-7BE8BA631501}" dt="2024-02-04T23:22:40.121" v="5460" actId="21"/>
          <ac:spMkLst>
            <pc:docMk/>
            <pc:sldMk cId="0" sldId="264"/>
            <ac:spMk id="10" creationId="{93EDC64F-2F20-6075-A3B4-2659445095CE}"/>
          </ac:spMkLst>
        </pc:spChg>
        <pc:spChg chg="add mod">
          <ac:chgData name="Jeff Banham" userId="423d8ed8-7014-4682-9604-5a3673c5e126" providerId="ADAL" clId="{32DF5D9D-E2B4-4E96-A7DD-7BE8BA631501}" dt="2024-02-04T23:30:45.735" v="5767" actId="114"/>
          <ac:spMkLst>
            <pc:docMk/>
            <pc:sldMk cId="0" sldId="264"/>
            <ac:spMk id="11" creationId="{133F524A-FE17-F02E-3D71-A408765A0DE0}"/>
          </ac:spMkLst>
        </pc:spChg>
        <pc:picChg chg="add mod">
          <ac:chgData name="Jeff Banham" userId="423d8ed8-7014-4682-9604-5a3673c5e126" providerId="ADAL" clId="{32DF5D9D-E2B4-4E96-A7DD-7BE8BA631501}" dt="2024-02-04T23:17:27.384" v="5312" actId="1037"/>
          <ac:picMkLst>
            <pc:docMk/>
            <pc:sldMk cId="0" sldId="264"/>
            <ac:picMk id="5" creationId="{6AA0C26B-9741-2A38-3B22-AC58CB1D2C54}"/>
          </ac:picMkLst>
        </pc:picChg>
        <pc:picChg chg="add mod">
          <ac:chgData name="Jeff Banham" userId="423d8ed8-7014-4682-9604-5a3673c5e126" providerId="ADAL" clId="{32DF5D9D-E2B4-4E96-A7DD-7BE8BA631501}" dt="2024-02-04T23:17:27.384" v="5312" actId="1037"/>
          <ac:picMkLst>
            <pc:docMk/>
            <pc:sldMk cId="0" sldId="264"/>
            <ac:picMk id="6" creationId="{27A3A545-48A2-76D3-3418-7C6CEEEA7AEF}"/>
          </ac:picMkLst>
        </pc:picChg>
        <pc:picChg chg="add mod">
          <ac:chgData name="Jeff Banham" userId="423d8ed8-7014-4682-9604-5a3673c5e126" providerId="ADAL" clId="{32DF5D9D-E2B4-4E96-A7DD-7BE8BA631501}" dt="2024-02-04T23:17:27.384" v="5312" actId="1037"/>
          <ac:picMkLst>
            <pc:docMk/>
            <pc:sldMk cId="0" sldId="264"/>
            <ac:picMk id="7" creationId="{726D3DFA-263C-8339-7251-127B0EC28E63}"/>
          </ac:picMkLst>
        </pc:picChg>
        <pc:picChg chg="add mod">
          <ac:chgData name="Jeff Banham" userId="423d8ed8-7014-4682-9604-5a3673c5e126" providerId="ADAL" clId="{32DF5D9D-E2B4-4E96-A7DD-7BE8BA631501}" dt="2024-02-04T23:29:29.886" v="5748" actId="1035"/>
          <ac:picMkLst>
            <pc:docMk/>
            <pc:sldMk cId="0" sldId="264"/>
            <ac:picMk id="8" creationId="{F420579C-25E2-79A6-6833-780FAA85A89D}"/>
          </ac:picMkLst>
        </pc:picChg>
        <pc:picChg chg="add mod">
          <ac:chgData name="Jeff Banham" userId="423d8ed8-7014-4682-9604-5a3673c5e126" providerId="ADAL" clId="{32DF5D9D-E2B4-4E96-A7DD-7BE8BA631501}" dt="2024-02-05T14:33:37.029" v="5800" actId="1076"/>
          <ac:picMkLst>
            <pc:docMk/>
            <pc:sldMk cId="0" sldId="264"/>
            <ac:picMk id="12" creationId="{3B364E38-E48E-7F02-2116-72AE5F0E2BE8}"/>
          </ac:picMkLst>
        </pc:picChg>
        <pc:picChg chg="add mod">
          <ac:chgData name="Jeff Banham" userId="423d8ed8-7014-4682-9604-5a3673c5e126" providerId="ADAL" clId="{32DF5D9D-E2B4-4E96-A7DD-7BE8BA631501}" dt="2024-02-05T14:33:35.174" v="5799" actId="1076"/>
          <ac:picMkLst>
            <pc:docMk/>
            <pc:sldMk cId="0" sldId="264"/>
            <ac:picMk id="13" creationId="{5B0FC29F-B0B0-1952-17E4-5436B1834420}"/>
          </ac:picMkLst>
        </pc:picChg>
        <pc:picChg chg="add mod">
          <ac:chgData name="Jeff Banham" userId="423d8ed8-7014-4682-9604-5a3673c5e126" providerId="ADAL" clId="{32DF5D9D-E2B4-4E96-A7DD-7BE8BA631501}" dt="2024-02-05T14:33:32.398" v="5798" actId="1076"/>
          <ac:picMkLst>
            <pc:docMk/>
            <pc:sldMk cId="0" sldId="264"/>
            <ac:picMk id="14" creationId="{166A3906-B669-0847-023D-10C916519ED1}"/>
          </ac:picMkLst>
        </pc:picChg>
        <pc:picChg chg="add">
          <ac:chgData name="Jeff Banham" userId="423d8ed8-7014-4682-9604-5a3673c5e126" providerId="ADAL" clId="{32DF5D9D-E2B4-4E96-A7DD-7BE8BA631501}" dt="2024-02-04T23:13:51.797" v="5209"/>
          <ac:picMkLst>
            <pc:docMk/>
            <pc:sldMk cId="0" sldId="264"/>
            <ac:picMk id="1026" creationId="{07EB8DFC-731E-DD9E-67E9-E31810B01B18}"/>
          </ac:picMkLst>
        </pc:picChg>
        <pc:picChg chg="add">
          <ac:chgData name="Jeff Banham" userId="423d8ed8-7014-4682-9604-5a3673c5e126" providerId="ADAL" clId="{32DF5D9D-E2B4-4E96-A7DD-7BE8BA631501}" dt="2024-02-04T23:13:56.451" v="5210"/>
          <ac:picMkLst>
            <pc:docMk/>
            <pc:sldMk cId="0" sldId="264"/>
            <ac:picMk id="1028" creationId="{437BA8B9-231F-A7CE-FBB2-9EA15CA6517F}"/>
          </ac:picMkLst>
        </pc:picChg>
        <pc:cxnChg chg="del">
          <ac:chgData name="Jeff Banham" userId="423d8ed8-7014-4682-9604-5a3673c5e126" providerId="ADAL" clId="{32DF5D9D-E2B4-4E96-A7DD-7BE8BA631501}" dt="2024-02-04T23:20:46.008" v="5395" actId="478"/>
          <ac:cxnSpMkLst>
            <pc:docMk/>
            <pc:sldMk cId="0" sldId="264"/>
            <ac:cxnSpMk id="734" creationId="{00000000-0000-0000-0000-000000000000}"/>
          </ac:cxnSpMkLst>
        </pc:cxnChg>
      </pc:sldChg>
      <pc:sldChg chg="addSp modSp mod setBg">
        <pc:chgData name="Jeff Banham" userId="423d8ed8-7014-4682-9604-5a3673c5e126" providerId="ADAL" clId="{32DF5D9D-E2B4-4E96-A7DD-7BE8BA631501}" dt="2024-02-05T15:30:11.404" v="6361"/>
        <pc:sldMkLst>
          <pc:docMk/>
          <pc:sldMk cId="0" sldId="265"/>
        </pc:sldMkLst>
        <pc:spChg chg="mod">
          <ac:chgData name="Jeff Banham" userId="423d8ed8-7014-4682-9604-5a3673c5e126" providerId="ADAL" clId="{32DF5D9D-E2B4-4E96-A7DD-7BE8BA631501}" dt="2024-02-05T14:53:18.686" v="6041" actId="20577"/>
          <ac:spMkLst>
            <pc:docMk/>
            <pc:sldMk cId="0" sldId="265"/>
            <ac:spMk id="3" creationId="{D678EA7A-6610-37FE-5D27-062AD7A4B779}"/>
          </ac:spMkLst>
        </pc:spChg>
        <pc:spChg chg="add mod">
          <ac:chgData name="Jeff Banham" userId="423d8ed8-7014-4682-9604-5a3673c5e126" providerId="ADAL" clId="{32DF5D9D-E2B4-4E96-A7DD-7BE8BA631501}" dt="2024-02-05T15:29:52.694" v="6360" actId="1076"/>
          <ac:spMkLst>
            <pc:docMk/>
            <pc:sldMk cId="0" sldId="265"/>
            <ac:spMk id="5" creationId="{5B1320A4-BC5D-64FE-D1C9-DA0E2B05D000}"/>
          </ac:spMkLst>
        </pc:spChg>
        <pc:spChg chg="add mod">
          <ac:chgData name="Jeff Banham" userId="423d8ed8-7014-4682-9604-5a3673c5e126" providerId="ADAL" clId="{32DF5D9D-E2B4-4E96-A7DD-7BE8BA631501}" dt="2024-02-05T15:29:15.144" v="6316" actId="1076"/>
          <ac:spMkLst>
            <pc:docMk/>
            <pc:sldMk cId="0" sldId="265"/>
            <ac:spMk id="9" creationId="{78B665ED-10C6-5F40-B6E2-43CF177463B2}"/>
          </ac:spMkLst>
        </pc:spChg>
        <pc:spChg chg="mod">
          <ac:chgData name="Jeff Banham" userId="423d8ed8-7014-4682-9604-5a3673c5e126" providerId="ADAL" clId="{32DF5D9D-E2B4-4E96-A7DD-7BE8BA631501}" dt="2024-02-05T15:29:29.795" v="6338" actId="1076"/>
          <ac:spMkLst>
            <pc:docMk/>
            <pc:sldMk cId="0" sldId="265"/>
            <ac:spMk id="803" creationId="{00000000-0000-0000-0000-000000000000}"/>
          </ac:spMkLst>
        </pc:spChg>
        <pc:picChg chg="mod">
          <ac:chgData name="Jeff Banham" userId="423d8ed8-7014-4682-9604-5a3673c5e126" providerId="ADAL" clId="{32DF5D9D-E2B4-4E96-A7DD-7BE8BA631501}" dt="2024-02-04T14:33:02.150" v="4411" actId="1076"/>
          <ac:picMkLst>
            <pc:docMk/>
            <pc:sldMk cId="0" sldId="265"/>
            <ac:picMk id="4" creationId="{3C092A1D-E31E-88FC-5203-4DFC9F0CACF1}"/>
          </ac:picMkLst>
        </pc:picChg>
        <pc:picChg chg="mod">
          <ac:chgData name="Jeff Banham" userId="423d8ed8-7014-4682-9604-5a3673c5e126" providerId="ADAL" clId="{32DF5D9D-E2B4-4E96-A7DD-7BE8BA631501}" dt="2024-02-04T14:38:10.150" v="4469" actId="1076"/>
          <ac:picMkLst>
            <pc:docMk/>
            <pc:sldMk cId="0" sldId="265"/>
            <ac:picMk id="6" creationId="{DA4A6910-1C56-3E37-5E8C-6556F1FDF928}"/>
          </ac:picMkLst>
        </pc:picChg>
        <pc:picChg chg="add mod">
          <ac:chgData name="Jeff Banham" userId="423d8ed8-7014-4682-9604-5a3673c5e126" providerId="ADAL" clId="{32DF5D9D-E2B4-4E96-A7DD-7BE8BA631501}" dt="2024-02-05T15:30:11.404" v="6361"/>
          <ac:picMkLst>
            <pc:docMk/>
            <pc:sldMk cId="0" sldId="265"/>
            <ac:picMk id="7" creationId="{D135A90A-7E0B-BB81-BF55-3E396513DB9F}"/>
          </ac:picMkLst>
        </pc:picChg>
        <pc:picChg chg="add mod">
          <ac:chgData name="Jeff Banham" userId="423d8ed8-7014-4682-9604-5a3673c5e126" providerId="ADAL" clId="{32DF5D9D-E2B4-4E96-A7DD-7BE8BA631501}" dt="2024-02-05T15:29:15.144" v="6316" actId="1076"/>
          <ac:picMkLst>
            <pc:docMk/>
            <pc:sldMk cId="0" sldId="265"/>
            <ac:picMk id="8" creationId="{BC37E652-638A-D0B1-1DBD-094092028F92}"/>
          </ac:picMkLst>
        </pc:picChg>
        <pc:picChg chg="mod">
          <ac:chgData name="Jeff Banham" userId="423d8ed8-7014-4682-9604-5a3673c5e126" providerId="ADAL" clId="{32DF5D9D-E2B4-4E96-A7DD-7BE8BA631501}" dt="2024-02-04T14:38:07.533" v="4468" actId="14100"/>
          <ac:picMkLst>
            <pc:docMk/>
            <pc:sldMk cId="0" sldId="265"/>
            <ac:picMk id="1026" creationId="{799BE109-2C1A-4E96-FBBD-03E988BB743D}"/>
          </ac:picMkLst>
        </pc:picChg>
      </pc:sldChg>
      <pc:sldChg chg="addSp delSp modSp mod setBg">
        <pc:chgData name="Jeff Banham" userId="423d8ed8-7014-4682-9604-5a3673c5e126" providerId="ADAL" clId="{32DF5D9D-E2B4-4E96-A7DD-7BE8BA631501}" dt="2024-02-06T22:31:12.245" v="15147" actId="20577"/>
        <pc:sldMkLst>
          <pc:docMk/>
          <pc:sldMk cId="0" sldId="266"/>
        </pc:sldMkLst>
        <pc:spChg chg="add del mod">
          <ac:chgData name="Jeff Banham" userId="423d8ed8-7014-4682-9604-5a3673c5e126" providerId="ADAL" clId="{32DF5D9D-E2B4-4E96-A7DD-7BE8BA631501}" dt="2024-02-05T17:10:27.969" v="8573" actId="478"/>
          <ac:spMkLst>
            <pc:docMk/>
            <pc:sldMk cId="0" sldId="266"/>
            <ac:spMk id="5" creationId="{9DFB7139-E36C-EAC9-37D1-B90866F32759}"/>
          </ac:spMkLst>
        </pc:spChg>
        <pc:spChg chg="mod">
          <ac:chgData name="Jeff Banham" userId="423d8ed8-7014-4682-9604-5a3673c5e126" providerId="ADAL" clId="{32DF5D9D-E2B4-4E96-A7DD-7BE8BA631501}" dt="2024-02-06T22:31:12.245" v="15147" actId="20577"/>
          <ac:spMkLst>
            <pc:docMk/>
            <pc:sldMk cId="0" sldId="266"/>
            <ac:spMk id="7" creationId="{E9B55B43-B682-5CED-64AB-60AACADCBB88}"/>
          </ac:spMkLst>
        </pc:spChg>
        <pc:spChg chg="add del mod">
          <ac:chgData name="Jeff Banham" userId="423d8ed8-7014-4682-9604-5a3673c5e126" providerId="ADAL" clId="{32DF5D9D-E2B4-4E96-A7DD-7BE8BA631501}" dt="2024-02-05T20:33:33.450" v="11302" actId="21"/>
          <ac:spMkLst>
            <pc:docMk/>
            <pc:sldMk cId="0" sldId="266"/>
            <ac:spMk id="12" creationId="{522FAC15-27B2-0D4F-5D84-AB82A087FCC2}"/>
          </ac:spMkLst>
        </pc:spChg>
        <pc:spChg chg="add del">
          <ac:chgData name="Jeff Banham" userId="423d8ed8-7014-4682-9604-5a3673c5e126" providerId="ADAL" clId="{32DF5D9D-E2B4-4E96-A7DD-7BE8BA631501}" dt="2024-02-02T20:13:41.807" v="767" actId="478"/>
          <ac:spMkLst>
            <pc:docMk/>
            <pc:sldMk cId="0" sldId="266"/>
            <ac:spMk id="890" creationId="{00000000-0000-0000-0000-000000000000}"/>
          </ac:spMkLst>
        </pc:spChg>
        <pc:grpChg chg="add del">
          <ac:chgData name="Jeff Banham" userId="423d8ed8-7014-4682-9604-5a3673c5e126" providerId="ADAL" clId="{32DF5D9D-E2B4-4E96-A7DD-7BE8BA631501}" dt="2024-02-02T20:13:48.356" v="770" actId="478"/>
          <ac:grpSpMkLst>
            <pc:docMk/>
            <pc:sldMk cId="0" sldId="266"/>
            <ac:grpSpMk id="886" creationId="{00000000-0000-0000-0000-000000000000}"/>
          </ac:grpSpMkLst>
        </pc:grpChg>
        <pc:picChg chg="add del mod">
          <ac:chgData name="Jeff Banham" userId="423d8ed8-7014-4682-9604-5a3673c5e126" providerId="ADAL" clId="{32DF5D9D-E2B4-4E96-A7DD-7BE8BA631501}" dt="2024-02-05T17:10:25.436" v="8572" actId="1076"/>
          <ac:picMkLst>
            <pc:docMk/>
            <pc:sldMk cId="0" sldId="266"/>
            <ac:picMk id="8" creationId="{BEE15E70-E776-63B7-0522-5508C785C3FD}"/>
          </ac:picMkLst>
        </pc:picChg>
        <pc:picChg chg="del">
          <ac:chgData name="Jeff Banham" userId="423d8ed8-7014-4682-9604-5a3673c5e126" providerId="ADAL" clId="{32DF5D9D-E2B4-4E96-A7DD-7BE8BA631501}" dt="2024-02-02T20:13:13.029" v="760" actId="478"/>
          <ac:picMkLst>
            <pc:docMk/>
            <pc:sldMk cId="0" sldId="266"/>
            <ac:picMk id="9" creationId="{49E91012-5D8A-CE34-0E3D-67F4B0A5AC39}"/>
          </ac:picMkLst>
        </pc:picChg>
        <pc:picChg chg="add mod">
          <ac:chgData name="Jeff Banham" userId="423d8ed8-7014-4682-9604-5a3673c5e126" providerId="ADAL" clId="{32DF5D9D-E2B4-4E96-A7DD-7BE8BA631501}" dt="2024-02-05T18:02:36.430" v="9123" actId="1076"/>
          <ac:picMkLst>
            <pc:docMk/>
            <pc:sldMk cId="0" sldId="266"/>
            <ac:picMk id="10" creationId="{5E9C8AE7-8627-4BBD-E72E-54A284E65293}"/>
          </ac:picMkLst>
        </pc:picChg>
        <pc:picChg chg="del">
          <ac:chgData name="Jeff Banham" userId="423d8ed8-7014-4682-9604-5a3673c5e126" providerId="ADAL" clId="{32DF5D9D-E2B4-4E96-A7DD-7BE8BA631501}" dt="2024-02-02T20:13:07.626" v="757" actId="478"/>
          <ac:picMkLst>
            <pc:docMk/>
            <pc:sldMk cId="0" sldId="266"/>
            <ac:picMk id="11" creationId="{6F34AB8E-72EA-6399-A597-2ABD52C41C49}"/>
          </ac:picMkLst>
        </pc:picChg>
        <pc:picChg chg="add del mod">
          <ac:chgData name="Jeff Banham" userId="423d8ed8-7014-4682-9604-5a3673c5e126" providerId="ADAL" clId="{32DF5D9D-E2B4-4E96-A7DD-7BE8BA631501}" dt="2024-02-05T20:33:33.450" v="11302" actId="21"/>
          <ac:picMkLst>
            <pc:docMk/>
            <pc:sldMk cId="0" sldId="266"/>
            <ac:picMk id="11" creationId="{F55A4D00-1109-1071-6E07-17FD5B3B858F}"/>
          </ac:picMkLst>
        </pc:picChg>
        <pc:picChg chg="del">
          <ac:chgData name="Jeff Banham" userId="423d8ed8-7014-4682-9604-5a3673c5e126" providerId="ADAL" clId="{32DF5D9D-E2B4-4E96-A7DD-7BE8BA631501}" dt="2024-02-02T20:13:08.793" v="758" actId="478"/>
          <ac:picMkLst>
            <pc:docMk/>
            <pc:sldMk cId="0" sldId="266"/>
            <ac:picMk id="12" creationId="{6C9182E7-F311-984F-616F-07E7B87714D5}"/>
          </ac:picMkLst>
        </pc:picChg>
        <pc:picChg chg="del">
          <ac:chgData name="Jeff Banham" userId="423d8ed8-7014-4682-9604-5a3673c5e126" providerId="ADAL" clId="{32DF5D9D-E2B4-4E96-A7DD-7BE8BA631501}" dt="2024-02-02T20:13:12.182" v="759" actId="478"/>
          <ac:picMkLst>
            <pc:docMk/>
            <pc:sldMk cId="0" sldId="266"/>
            <ac:picMk id="13" creationId="{2F65BB38-DC67-5493-0244-C15ADFDFD441}"/>
          </ac:picMkLst>
        </pc:picChg>
        <pc:picChg chg="add mod">
          <ac:chgData name="Jeff Banham" userId="423d8ed8-7014-4682-9604-5a3673c5e126" providerId="ADAL" clId="{32DF5D9D-E2B4-4E96-A7DD-7BE8BA631501}" dt="2024-02-04T14:35:01.350" v="4448" actId="1076"/>
          <ac:picMkLst>
            <pc:docMk/>
            <pc:sldMk cId="0" sldId="266"/>
            <ac:picMk id="14" creationId="{E13E1260-FDDB-1308-5565-CCC3BA2BDDD7}"/>
          </ac:picMkLst>
        </pc:picChg>
        <pc:cxnChg chg="del">
          <ac:chgData name="Jeff Banham" userId="423d8ed8-7014-4682-9604-5a3673c5e126" providerId="ADAL" clId="{32DF5D9D-E2B4-4E96-A7DD-7BE8BA631501}" dt="2024-02-02T20:13:29.581" v="765" actId="478"/>
          <ac:cxnSpMkLst>
            <pc:docMk/>
            <pc:sldMk cId="0" sldId="266"/>
            <ac:cxnSpMk id="902" creationId="{00000000-0000-0000-0000-000000000000}"/>
          </ac:cxnSpMkLst>
        </pc:cxnChg>
        <pc:cxnChg chg="del">
          <ac:chgData name="Jeff Banham" userId="423d8ed8-7014-4682-9604-5a3673c5e126" providerId="ADAL" clId="{32DF5D9D-E2B4-4E96-A7DD-7BE8BA631501}" dt="2024-02-02T20:13:44.858" v="768" actId="478"/>
          <ac:cxnSpMkLst>
            <pc:docMk/>
            <pc:sldMk cId="0" sldId="266"/>
            <ac:cxnSpMk id="903" creationId="{00000000-0000-0000-0000-000000000000}"/>
          </ac:cxnSpMkLst>
        </pc:cxnChg>
        <pc:cxnChg chg="del">
          <ac:chgData name="Jeff Banham" userId="423d8ed8-7014-4682-9604-5a3673c5e126" providerId="ADAL" clId="{32DF5D9D-E2B4-4E96-A7DD-7BE8BA631501}" dt="2024-02-02T20:13:50.838" v="771" actId="478"/>
          <ac:cxnSpMkLst>
            <pc:docMk/>
            <pc:sldMk cId="0" sldId="266"/>
            <ac:cxnSpMk id="904" creationId="{00000000-0000-0000-0000-000000000000}"/>
          </ac:cxnSpMkLst>
        </pc:cxnChg>
        <pc:cxnChg chg="del">
          <ac:chgData name="Jeff Banham" userId="423d8ed8-7014-4682-9604-5a3673c5e126" providerId="ADAL" clId="{32DF5D9D-E2B4-4E96-A7DD-7BE8BA631501}" dt="2024-02-02T20:13:54.210" v="772" actId="478"/>
          <ac:cxnSpMkLst>
            <pc:docMk/>
            <pc:sldMk cId="0" sldId="266"/>
            <ac:cxnSpMk id="905" creationId="{00000000-0000-0000-0000-000000000000}"/>
          </ac:cxnSpMkLst>
        </pc:cxnChg>
        <pc:cxnChg chg="del">
          <ac:chgData name="Jeff Banham" userId="423d8ed8-7014-4682-9604-5a3673c5e126" providerId="ADAL" clId="{32DF5D9D-E2B4-4E96-A7DD-7BE8BA631501}" dt="2024-02-02T20:13:57.553" v="773" actId="478"/>
          <ac:cxnSpMkLst>
            <pc:docMk/>
            <pc:sldMk cId="0" sldId="266"/>
            <ac:cxnSpMk id="906" creationId="{00000000-0000-0000-0000-000000000000}"/>
          </ac:cxnSpMkLst>
        </pc:cxnChg>
        <pc:cxnChg chg="del">
          <ac:chgData name="Jeff Banham" userId="423d8ed8-7014-4682-9604-5a3673c5e126" providerId="ADAL" clId="{32DF5D9D-E2B4-4E96-A7DD-7BE8BA631501}" dt="2024-02-02T20:13:59.926" v="774" actId="478"/>
          <ac:cxnSpMkLst>
            <pc:docMk/>
            <pc:sldMk cId="0" sldId="266"/>
            <ac:cxnSpMk id="907" creationId="{00000000-0000-0000-0000-000000000000}"/>
          </ac:cxnSpMkLst>
        </pc:cxnChg>
        <pc:cxnChg chg="del">
          <ac:chgData name="Jeff Banham" userId="423d8ed8-7014-4682-9604-5a3673c5e126" providerId="ADAL" clId="{32DF5D9D-E2B4-4E96-A7DD-7BE8BA631501}" dt="2024-02-02T20:14:02.099" v="775" actId="478"/>
          <ac:cxnSpMkLst>
            <pc:docMk/>
            <pc:sldMk cId="0" sldId="266"/>
            <ac:cxnSpMk id="908" creationId="{00000000-0000-0000-0000-000000000000}"/>
          </ac:cxnSpMkLst>
        </pc:cxnChg>
        <pc:cxnChg chg="del">
          <ac:chgData name="Jeff Banham" userId="423d8ed8-7014-4682-9604-5a3673c5e126" providerId="ADAL" clId="{32DF5D9D-E2B4-4E96-A7DD-7BE8BA631501}" dt="2024-02-02T20:14:04.462" v="776" actId="478"/>
          <ac:cxnSpMkLst>
            <pc:docMk/>
            <pc:sldMk cId="0" sldId="266"/>
            <ac:cxnSpMk id="909" creationId="{00000000-0000-0000-0000-000000000000}"/>
          </ac:cxnSpMkLst>
        </pc:cxnChg>
        <pc:cxnChg chg="del">
          <ac:chgData name="Jeff Banham" userId="423d8ed8-7014-4682-9604-5a3673c5e126" providerId="ADAL" clId="{32DF5D9D-E2B4-4E96-A7DD-7BE8BA631501}" dt="2024-02-02T20:14:07.997" v="777" actId="478"/>
          <ac:cxnSpMkLst>
            <pc:docMk/>
            <pc:sldMk cId="0" sldId="266"/>
            <ac:cxnSpMk id="910" creationId="{00000000-0000-0000-0000-000000000000}"/>
          </ac:cxnSpMkLst>
        </pc:cxnChg>
      </pc:sldChg>
      <pc:sldChg chg="del setBg">
        <pc:chgData name="Jeff Banham" userId="423d8ed8-7014-4682-9604-5a3673c5e126" providerId="ADAL" clId="{32DF5D9D-E2B4-4E96-A7DD-7BE8BA631501}" dt="2024-02-07T14:07:11.238" v="16624" actId="47"/>
        <pc:sldMkLst>
          <pc:docMk/>
          <pc:sldMk cId="2176066679" sldId="268"/>
        </pc:sldMkLst>
      </pc:sldChg>
      <pc:sldChg chg="setBg">
        <pc:chgData name="Jeff Banham" userId="423d8ed8-7014-4682-9604-5a3673c5e126" providerId="ADAL" clId="{32DF5D9D-E2B4-4E96-A7DD-7BE8BA631501}" dt="2024-02-04T23:37:39.466" v="5782"/>
        <pc:sldMkLst>
          <pc:docMk/>
          <pc:sldMk cId="2597328677" sldId="270"/>
        </pc:sldMkLst>
      </pc:sldChg>
      <pc:sldChg chg="modSp mod setBg">
        <pc:chgData name="Jeff Banham" userId="423d8ed8-7014-4682-9604-5a3673c5e126" providerId="ADAL" clId="{32DF5D9D-E2B4-4E96-A7DD-7BE8BA631501}" dt="2024-02-05T14:32:50.804" v="5794" actId="6549"/>
        <pc:sldMkLst>
          <pc:docMk/>
          <pc:sldMk cId="805177396" sldId="271"/>
        </pc:sldMkLst>
        <pc:spChg chg="mod">
          <ac:chgData name="Jeff Banham" userId="423d8ed8-7014-4682-9604-5a3673c5e126" providerId="ADAL" clId="{32DF5D9D-E2B4-4E96-A7DD-7BE8BA631501}" dt="2024-02-05T14:32:50.804" v="5794" actId="6549"/>
          <ac:spMkLst>
            <pc:docMk/>
            <pc:sldMk cId="805177396" sldId="271"/>
            <ac:spMk id="966" creationId="{B2E86F59-F5FD-D77B-BB37-4CF9AF1D0BC0}"/>
          </ac:spMkLst>
        </pc:spChg>
      </pc:sldChg>
      <pc:sldChg chg="del setBg">
        <pc:chgData name="Jeff Banham" userId="423d8ed8-7014-4682-9604-5a3673c5e126" providerId="ADAL" clId="{32DF5D9D-E2B4-4E96-A7DD-7BE8BA631501}" dt="2024-02-04T23:37:55.728" v="5783" actId="47"/>
        <pc:sldMkLst>
          <pc:docMk/>
          <pc:sldMk cId="1622692636" sldId="272"/>
        </pc:sldMkLst>
      </pc:sldChg>
      <pc:sldChg chg="addSp delSp modSp mod setBg">
        <pc:chgData name="Jeff Banham" userId="423d8ed8-7014-4682-9604-5a3673c5e126" providerId="ADAL" clId="{32DF5D9D-E2B4-4E96-A7DD-7BE8BA631501}" dt="2024-02-04T23:37:39.466" v="5782"/>
        <pc:sldMkLst>
          <pc:docMk/>
          <pc:sldMk cId="680432068" sldId="274"/>
        </pc:sldMkLst>
        <pc:spChg chg="add del mod">
          <ac:chgData name="Jeff Banham" userId="423d8ed8-7014-4682-9604-5a3673c5e126" providerId="ADAL" clId="{32DF5D9D-E2B4-4E96-A7DD-7BE8BA631501}" dt="2024-02-04T23:09:40.464" v="5204" actId="478"/>
          <ac:spMkLst>
            <pc:docMk/>
            <pc:sldMk cId="680432068" sldId="274"/>
            <ac:spMk id="7" creationId="{86E52C6E-17FD-50AC-17E1-DABD31D7B521}"/>
          </ac:spMkLst>
        </pc:spChg>
        <pc:picChg chg="add mod">
          <ac:chgData name="Jeff Banham" userId="423d8ed8-7014-4682-9604-5a3673c5e126" providerId="ADAL" clId="{32DF5D9D-E2B4-4E96-A7DD-7BE8BA631501}" dt="2024-02-04T23:09:48.540" v="5207" actId="1076"/>
          <ac:picMkLst>
            <pc:docMk/>
            <pc:sldMk cId="680432068" sldId="274"/>
            <ac:picMk id="965" creationId="{AAAB1EB9-B259-C258-9E8A-D912D15137C4}"/>
          </ac:picMkLst>
        </pc:picChg>
      </pc:sldChg>
      <pc:sldChg chg="del">
        <pc:chgData name="Jeff Banham" userId="423d8ed8-7014-4682-9604-5a3673c5e126" providerId="ADAL" clId="{32DF5D9D-E2B4-4E96-A7DD-7BE8BA631501}" dt="2024-02-04T23:35:08.113" v="5774" actId="47"/>
        <pc:sldMkLst>
          <pc:docMk/>
          <pc:sldMk cId="3437247380" sldId="275"/>
        </pc:sldMkLst>
      </pc:sldChg>
      <pc:sldChg chg="addSp delSp modSp del mod">
        <pc:chgData name="Jeff Banham" userId="423d8ed8-7014-4682-9604-5a3673c5e126" providerId="ADAL" clId="{32DF5D9D-E2B4-4E96-A7DD-7BE8BA631501}" dt="2024-02-04T19:18:55.058" v="4543" actId="47"/>
        <pc:sldMkLst>
          <pc:docMk/>
          <pc:sldMk cId="89339850" sldId="276"/>
        </pc:sldMkLst>
        <pc:spChg chg="mod">
          <ac:chgData name="Jeff Banham" userId="423d8ed8-7014-4682-9604-5a3673c5e126" providerId="ADAL" clId="{32DF5D9D-E2B4-4E96-A7DD-7BE8BA631501}" dt="2024-02-02T21:36:09.493" v="2603" actId="20577"/>
          <ac:spMkLst>
            <pc:docMk/>
            <pc:sldMk cId="89339850" sldId="276"/>
            <ac:spMk id="3" creationId="{D678EA7A-6610-37FE-5D27-062AD7A4B779}"/>
          </ac:spMkLst>
        </pc:spChg>
        <pc:spChg chg="mod">
          <ac:chgData name="Jeff Banham" userId="423d8ed8-7014-4682-9604-5a3673c5e126" providerId="ADAL" clId="{32DF5D9D-E2B4-4E96-A7DD-7BE8BA631501}" dt="2024-02-02T21:35:09.644" v="2499" actId="20577"/>
          <ac:spMkLst>
            <pc:docMk/>
            <pc:sldMk cId="89339850" sldId="276"/>
            <ac:spMk id="5" creationId="{A08CBB3C-2F45-C16E-F9EF-2624E6C33872}"/>
          </ac:spMkLst>
        </pc:spChg>
        <pc:picChg chg="add mod">
          <ac:chgData name="Jeff Banham" userId="423d8ed8-7014-4682-9604-5a3673c5e126" providerId="ADAL" clId="{32DF5D9D-E2B4-4E96-A7DD-7BE8BA631501}" dt="2024-02-04T14:33:10" v="4414"/>
          <ac:picMkLst>
            <pc:docMk/>
            <pc:sldMk cId="89339850" sldId="276"/>
            <ac:picMk id="4" creationId="{4E17C62C-A765-7FE8-963E-0FDF27397CD2}"/>
          </ac:picMkLst>
        </pc:picChg>
        <pc:picChg chg="del">
          <ac:chgData name="Jeff Banham" userId="423d8ed8-7014-4682-9604-5a3673c5e126" providerId="ADAL" clId="{32DF5D9D-E2B4-4E96-A7DD-7BE8BA631501}" dt="2024-02-02T21:35:00.693" v="2475" actId="478"/>
          <ac:picMkLst>
            <pc:docMk/>
            <pc:sldMk cId="89339850" sldId="276"/>
            <ac:picMk id="6" creationId="{C5C55C04-4615-9C66-2212-B1A2B205F16B}"/>
          </ac:picMkLst>
        </pc:picChg>
      </pc:sldChg>
      <pc:sldChg chg="addSp delSp modSp mod setBg">
        <pc:chgData name="Jeff Banham" userId="423d8ed8-7014-4682-9604-5a3673c5e126" providerId="ADAL" clId="{32DF5D9D-E2B4-4E96-A7DD-7BE8BA631501}" dt="2024-02-07T14:03:28.351" v="16514"/>
        <pc:sldMkLst>
          <pc:docMk/>
          <pc:sldMk cId="1761416793" sldId="277"/>
        </pc:sldMkLst>
        <pc:spChg chg="mod">
          <ac:chgData name="Jeff Banham" userId="423d8ed8-7014-4682-9604-5a3673c5e126" providerId="ADAL" clId="{32DF5D9D-E2B4-4E96-A7DD-7BE8BA631501}" dt="2024-02-07T14:03:28.351" v="16514"/>
          <ac:spMkLst>
            <pc:docMk/>
            <pc:sldMk cId="1761416793" sldId="277"/>
            <ac:spMk id="2" creationId="{A77A792C-3E7F-C459-901E-A23361818715}"/>
          </ac:spMkLst>
        </pc:spChg>
        <pc:spChg chg="mod">
          <ac:chgData name="Jeff Banham" userId="423d8ed8-7014-4682-9604-5a3673c5e126" providerId="ADAL" clId="{32DF5D9D-E2B4-4E96-A7DD-7BE8BA631501}" dt="2024-02-05T19:08:01.328" v="10436" actId="20577"/>
          <ac:spMkLst>
            <pc:docMk/>
            <pc:sldMk cId="1761416793" sldId="277"/>
            <ac:spMk id="3" creationId="{D678EA7A-6610-37FE-5D27-062AD7A4B779}"/>
          </ac:spMkLst>
        </pc:spChg>
        <pc:spChg chg="del mod">
          <ac:chgData name="Jeff Banham" userId="423d8ed8-7014-4682-9604-5a3673c5e126" providerId="ADAL" clId="{32DF5D9D-E2B4-4E96-A7DD-7BE8BA631501}" dt="2024-02-04T19:30:09.395" v="4770" actId="478"/>
          <ac:spMkLst>
            <pc:docMk/>
            <pc:sldMk cId="1761416793" sldId="277"/>
            <ac:spMk id="4" creationId="{0AFBE0F4-60C3-8C04-65D8-9DF352190E3B}"/>
          </ac:spMkLst>
        </pc:spChg>
        <pc:spChg chg="add mod">
          <ac:chgData name="Jeff Banham" userId="423d8ed8-7014-4682-9604-5a3673c5e126" providerId="ADAL" clId="{32DF5D9D-E2B4-4E96-A7DD-7BE8BA631501}" dt="2024-02-04T19:30:51.168" v="4835" actId="1035"/>
          <ac:spMkLst>
            <pc:docMk/>
            <pc:sldMk cId="1761416793" sldId="277"/>
            <ac:spMk id="7" creationId="{22A0AC04-FFDD-59E8-C529-264FD0846501}"/>
          </ac:spMkLst>
        </pc:spChg>
        <pc:spChg chg="add mod">
          <ac:chgData name="Jeff Banham" userId="423d8ed8-7014-4682-9604-5a3673c5e126" providerId="ADAL" clId="{32DF5D9D-E2B4-4E96-A7DD-7BE8BA631501}" dt="2024-02-05T18:05:56.931" v="9205" actId="1038"/>
          <ac:spMkLst>
            <pc:docMk/>
            <pc:sldMk cId="1761416793" sldId="277"/>
            <ac:spMk id="13" creationId="{8ABBFFF3-6591-180F-F15B-EE22574EEE54}"/>
          </ac:spMkLst>
        </pc:spChg>
        <pc:spChg chg="add del mod">
          <ac:chgData name="Jeff Banham" userId="423d8ed8-7014-4682-9604-5a3673c5e126" providerId="ADAL" clId="{32DF5D9D-E2B4-4E96-A7DD-7BE8BA631501}" dt="2024-02-05T19:06:36.015" v="10387" actId="478"/>
          <ac:spMkLst>
            <pc:docMk/>
            <pc:sldMk cId="1761416793" sldId="277"/>
            <ac:spMk id="16" creationId="{2B9B0D38-FDED-728D-1B65-C2F8D613C08F}"/>
          </ac:spMkLst>
        </pc:spChg>
        <pc:spChg chg="add del mod">
          <ac:chgData name="Jeff Banham" userId="423d8ed8-7014-4682-9604-5a3673c5e126" providerId="ADAL" clId="{32DF5D9D-E2B4-4E96-A7DD-7BE8BA631501}" dt="2024-02-05T19:07:15.619" v="10396" actId="478"/>
          <ac:spMkLst>
            <pc:docMk/>
            <pc:sldMk cId="1761416793" sldId="277"/>
            <ac:spMk id="21" creationId="{325AEA55-CE2F-11B0-D0B0-A4C014572383}"/>
          </ac:spMkLst>
        </pc:spChg>
        <pc:grpChg chg="del">
          <ac:chgData name="Jeff Banham" userId="423d8ed8-7014-4682-9604-5a3673c5e126" providerId="ADAL" clId="{32DF5D9D-E2B4-4E96-A7DD-7BE8BA631501}" dt="2024-02-04T19:24:28.396" v="4658" actId="478"/>
          <ac:grpSpMkLst>
            <pc:docMk/>
            <pc:sldMk cId="1761416793" sldId="277"/>
            <ac:grpSpMk id="815" creationId="{00000000-0000-0000-0000-000000000000}"/>
          </ac:grpSpMkLst>
        </pc:grpChg>
        <pc:picChg chg="add mod">
          <ac:chgData name="Jeff Banham" userId="423d8ed8-7014-4682-9604-5a3673c5e126" providerId="ADAL" clId="{32DF5D9D-E2B4-4E96-A7DD-7BE8BA631501}" dt="2024-02-04T14:33:25.297" v="4422"/>
          <ac:picMkLst>
            <pc:docMk/>
            <pc:sldMk cId="1761416793" sldId="277"/>
            <ac:picMk id="5" creationId="{57E5A5F4-48E5-2FC0-2BF2-980377006992}"/>
          </ac:picMkLst>
        </pc:picChg>
        <pc:picChg chg="add mod">
          <ac:chgData name="Jeff Banham" userId="423d8ed8-7014-4682-9604-5a3673c5e126" providerId="ADAL" clId="{32DF5D9D-E2B4-4E96-A7DD-7BE8BA631501}" dt="2024-02-04T19:30:51.168" v="4835" actId="1035"/>
          <ac:picMkLst>
            <pc:docMk/>
            <pc:sldMk cId="1761416793" sldId="277"/>
            <ac:picMk id="6" creationId="{E8B2F73F-0514-AF1C-B7C4-CD04A529D95D}"/>
          </ac:picMkLst>
        </pc:picChg>
        <pc:picChg chg="add del mod">
          <ac:chgData name="Jeff Banham" userId="423d8ed8-7014-4682-9604-5a3673c5e126" providerId="ADAL" clId="{32DF5D9D-E2B4-4E96-A7DD-7BE8BA631501}" dt="2024-02-05T18:20:35.698" v="9605" actId="478"/>
          <ac:picMkLst>
            <pc:docMk/>
            <pc:sldMk cId="1761416793" sldId="277"/>
            <ac:picMk id="9" creationId="{1B4DF7CD-028A-DB6B-424F-2C78E6B32FDF}"/>
          </ac:picMkLst>
        </pc:picChg>
        <pc:picChg chg="add del mod ord">
          <ac:chgData name="Jeff Banham" userId="423d8ed8-7014-4682-9604-5a3673c5e126" providerId="ADAL" clId="{32DF5D9D-E2B4-4E96-A7DD-7BE8BA631501}" dt="2024-02-05T18:45:18.336" v="9942" actId="478"/>
          <ac:picMkLst>
            <pc:docMk/>
            <pc:sldMk cId="1761416793" sldId="277"/>
            <ac:picMk id="11" creationId="{9F9C1C6E-AF19-A3FF-8B8A-3436EB253656}"/>
          </ac:picMkLst>
        </pc:picChg>
        <pc:picChg chg="add mod">
          <ac:chgData name="Jeff Banham" userId="423d8ed8-7014-4682-9604-5a3673c5e126" providerId="ADAL" clId="{32DF5D9D-E2B4-4E96-A7DD-7BE8BA631501}" dt="2024-02-05T18:05:56.931" v="9205" actId="1038"/>
          <ac:picMkLst>
            <pc:docMk/>
            <pc:sldMk cId="1761416793" sldId="277"/>
            <ac:picMk id="12" creationId="{550C842F-88E8-3D5B-649C-7A5DF9026DFD}"/>
          </ac:picMkLst>
        </pc:picChg>
        <pc:picChg chg="add mod">
          <ac:chgData name="Jeff Banham" userId="423d8ed8-7014-4682-9604-5a3673c5e126" providerId="ADAL" clId="{32DF5D9D-E2B4-4E96-A7DD-7BE8BA631501}" dt="2024-02-05T18:21:26.575" v="9611" actId="1076"/>
          <ac:picMkLst>
            <pc:docMk/>
            <pc:sldMk cId="1761416793" sldId="277"/>
            <ac:picMk id="15" creationId="{5668F7E0-CE0C-7DEB-1BD3-C9DF3D6B844D}"/>
          </ac:picMkLst>
        </pc:picChg>
        <pc:picChg chg="add del mod">
          <ac:chgData name="Jeff Banham" userId="423d8ed8-7014-4682-9604-5a3673c5e126" providerId="ADAL" clId="{32DF5D9D-E2B4-4E96-A7DD-7BE8BA631501}" dt="2024-02-05T18:45:31.078" v="9945" actId="21"/>
          <ac:picMkLst>
            <pc:docMk/>
            <pc:sldMk cId="1761416793" sldId="277"/>
            <ac:picMk id="18" creationId="{A20AE6C1-1ABD-EF1B-3ABD-830D4146BF9D}"/>
          </ac:picMkLst>
        </pc:picChg>
        <pc:picChg chg="add mod">
          <ac:chgData name="Jeff Banham" userId="423d8ed8-7014-4682-9604-5a3673c5e126" providerId="ADAL" clId="{32DF5D9D-E2B4-4E96-A7DD-7BE8BA631501}" dt="2024-02-05T18:55:21.647" v="9979" actId="1076"/>
          <ac:picMkLst>
            <pc:docMk/>
            <pc:sldMk cId="1761416793" sldId="277"/>
            <ac:picMk id="20" creationId="{53D01D5B-ECB7-860F-3112-BD4E14AFFA9C}"/>
          </ac:picMkLst>
        </pc:picChg>
        <pc:picChg chg="add mod">
          <ac:chgData name="Jeff Banham" userId="423d8ed8-7014-4682-9604-5a3673c5e126" providerId="ADAL" clId="{32DF5D9D-E2B4-4E96-A7DD-7BE8BA631501}" dt="2024-02-05T18:21:37.414" v="9613" actId="1076"/>
          <ac:picMkLst>
            <pc:docMk/>
            <pc:sldMk cId="1761416793" sldId="277"/>
            <ac:picMk id="3074" creationId="{84ACEC33-38AD-1EA1-F780-DD456021C4EC}"/>
          </ac:picMkLst>
        </pc:picChg>
        <pc:cxnChg chg="del">
          <ac:chgData name="Jeff Banham" userId="423d8ed8-7014-4682-9604-5a3673c5e126" providerId="ADAL" clId="{32DF5D9D-E2B4-4E96-A7DD-7BE8BA631501}" dt="2024-02-04T19:24:25.926" v="4657" actId="478"/>
          <ac:cxnSpMkLst>
            <pc:docMk/>
            <pc:sldMk cId="1761416793" sldId="277"/>
            <ac:cxnSpMk id="822" creationId="{00000000-0000-0000-0000-000000000000}"/>
          </ac:cxnSpMkLst>
        </pc:cxnChg>
        <pc:cxnChg chg="del">
          <ac:chgData name="Jeff Banham" userId="423d8ed8-7014-4682-9604-5a3673c5e126" providerId="ADAL" clId="{32DF5D9D-E2B4-4E96-A7DD-7BE8BA631501}" dt="2024-02-04T19:24:20.604" v="4656" actId="478"/>
          <ac:cxnSpMkLst>
            <pc:docMk/>
            <pc:sldMk cId="1761416793" sldId="277"/>
            <ac:cxnSpMk id="823" creationId="{00000000-0000-0000-0000-000000000000}"/>
          </ac:cxnSpMkLst>
        </pc:cxnChg>
        <pc:cxnChg chg="del">
          <ac:chgData name="Jeff Banham" userId="423d8ed8-7014-4682-9604-5a3673c5e126" providerId="ADAL" clId="{32DF5D9D-E2B4-4E96-A7DD-7BE8BA631501}" dt="2024-02-04T19:24:13.888" v="4654" actId="478"/>
          <ac:cxnSpMkLst>
            <pc:docMk/>
            <pc:sldMk cId="1761416793" sldId="277"/>
            <ac:cxnSpMk id="824" creationId="{00000000-0000-0000-0000-000000000000}"/>
          </ac:cxnSpMkLst>
        </pc:cxnChg>
        <pc:cxnChg chg="del">
          <ac:chgData name="Jeff Banham" userId="423d8ed8-7014-4682-9604-5a3673c5e126" providerId="ADAL" clId="{32DF5D9D-E2B4-4E96-A7DD-7BE8BA631501}" dt="2024-02-04T19:24:16.405" v="4655" actId="478"/>
          <ac:cxnSpMkLst>
            <pc:docMk/>
            <pc:sldMk cId="1761416793" sldId="277"/>
            <ac:cxnSpMk id="825" creationId="{00000000-0000-0000-0000-000000000000}"/>
          </ac:cxnSpMkLst>
        </pc:cxnChg>
      </pc:sldChg>
      <pc:sldChg chg="addSp delSp modSp mod setBg">
        <pc:chgData name="Jeff Banham" userId="423d8ed8-7014-4682-9604-5a3673c5e126" providerId="ADAL" clId="{32DF5D9D-E2B4-4E96-A7DD-7BE8BA631501}" dt="2024-02-07T22:11:37.043" v="20646" actId="478"/>
        <pc:sldMkLst>
          <pc:docMk/>
          <pc:sldMk cId="997179853" sldId="278"/>
        </pc:sldMkLst>
        <pc:spChg chg="mod">
          <ac:chgData name="Jeff Banham" userId="423d8ed8-7014-4682-9604-5a3673c5e126" providerId="ADAL" clId="{32DF5D9D-E2B4-4E96-A7DD-7BE8BA631501}" dt="2024-02-07T14:02:31.856" v="16505" actId="20577"/>
          <ac:spMkLst>
            <pc:docMk/>
            <pc:sldMk cId="997179853" sldId="278"/>
            <ac:spMk id="2" creationId="{A77A792C-3E7F-C459-901E-A23361818715}"/>
          </ac:spMkLst>
        </pc:spChg>
        <pc:spChg chg="mod">
          <ac:chgData name="Jeff Banham" userId="423d8ed8-7014-4682-9604-5a3673c5e126" providerId="ADAL" clId="{32DF5D9D-E2B4-4E96-A7DD-7BE8BA631501}" dt="2024-02-05T16:10:54.427" v="7400" actId="20577"/>
          <ac:spMkLst>
            <pc:docMk/>
            <pc:sldMk cId="997179853" sldId="278"/>
            <ac:spMk id="3" creationId="{D678EA7A-6610-37FE-5D27-062AD7A4B779}"/>
          </ac:spMkLst>
        </pc:spChg>
        <pc:spChg chg="del">
          <ac:chgData name="Jeff Banham" userId="423d8ed8-7014-4682-9604-5a3673c5e126" providerId="ADAL" clId="{32DF5D9D-E2B4-4E96-A7DD-7BE8BA631501}" dt="2024-02-05T17:41:20.569" v="8702" actId="478"/>
          <ac:spMkLst>
            <pc:docMk/>
            <pc:sldMk cId="997179853" sldId="278"/>
            <ac:spMk id="4" creationId="{88CFF8B1-87FD-BA89-C0D0-C2DB3F5691BC}"/>
          </ac:spMkLst>
        </pc:spChg>
        <pc:spChg chg="add mod">
          <ac:chgData name="Jeff Banham" userId="423d8ed8-7014-4682-9604-5a3673c5e126" providerId="ADAL" clId="{32DF5D9D-E2B4-4E96-A7DD-7BE8BA631501}" dt="2024-02-05T17:43:57.696" v="8726" actId="1076"/>
          <ac:spMkLst>
            <pc:docMk/>
            <pc:sldMk cId="997179853" sldId="278"/>
            <ac:spMk id="14" creationId="{03BEC3A8-EF7E-2B49-CA8B-DF4409D69AAF}"/>
          </ac:spMkLst>
        </pc:spChg>
        <pc:spChg chg="add mod">
          <ac:chgData name="Jeff Banham" userId="423d8ed8-7014-4682-9604-5a3673c5e126" providerId="ADAL" clId="{32DF5D9D-E2B4-4E96-A7DD-7BE8BA631501}" dt="2024-02-05T17:43:51.931" v="8725" actId="1076"/>
          <ac:spMkLst>
            <pc:docMk/>
            <pc:sldMk cId="997179853" sldId="278"/>
            <ac:spMk id="15" creationId="{002C6CC5-FE16-5905-4B94-DFB120B61C47}"/>
          </ac:spMkLst>
        </pc:spChg>
        <pc:spChg chg="add mod">
          <ac:chgData name="Jeff Banham" userId="423d8ed8-7014-4682-9604-5a3673c5e126" providerId="ADAL" clId="{32DF5D9D-E2B4-4E96-A7DD-7BE8BA631501}" dt="2024-02-07T22:11:25.593" v="20642" actId="1076"/>
          <ac:spMkLst>
            <pc:docMk/>
            <pc:sldMk cId="997179853" sldId="278"/>
            <ac:spMk id="16" creationId="{0DEDDE0C-DF38-F9D8-A33A-F86878342218}"/>
          </ac:spMkLst>
        </pc:spChg>
        <pc:spChg chg="add mod">
          <ac:chgData name="Jeff Banham" userId="423d8ed8-7014-4682-9604-5a3673c5e126" providerId="ADAL" clId="{32DF5D9D-E2B4-4E96-A7DD-7BE8BA631501}" dt="2024-02-07T22:11:31.354" v="20643" actId="1076"/>
          <ac:spMkLst>
            <pc:docMk/>
            <pc:sldMk cId="997179853" sldId="278"/>
            <ac:spMk id="17" creationId="{FC62D057-90D2-8382-5BBE-EDBAB049E2AD}"/>
          </ac:spMkLst>
        </pc:spChg>
        <pc:spChg chg="add del mod">
          <ac:chgData name="Jeff Banham" userId="423d8ed8-7014-4682-9604-5a3673c5e126" providerId="ADAL" clId="{32DF5D9D-E2B4-4E96-A7DD-7BE8BA631501}" dt="2024-02-07T22:11:33.962" v="20644" actId="478"/>
          <ac:spMkLst>
            <pc:docMk/>
            <pc:sldMk cId="997179853" sldId="278"/>
            <ac:spMk id="18" creationId="{DB4B9204-AAAE-6DB4-9013-80129C7F5D6A}"/>
          </ac:spMkLst>
        </pc:spChg>
        <pc:spChg chg="add del mod">
          <ac:chgData name="Jeff Banham" userId="423d8ed8-7014-4682-9604-5a3673c5e126" providerId="ADAL" clId="{32DF5D9D-E2B4-4E96-A7DD-7BE8BA631501}" dt="2024-02-07T22:11:35.614" v="20645" actId="478"/>
          <ac:spMkLst>
            <pc:docMk/>
            <pc:sldMk cId="997179853" sldId="278"/>
            <ac:spMk id="19" creationId="{354873AC-2D9B-7122-4600-ABAB46D34DF8}"/>
          </ac:spMkLst>
        </pc:spChg>
        <pc:spChg chg="add del mod">
          <ac:chgData name="Jeff Banham" userId="423d8ed8-7014-4682-9604-5a3673c5e126" providerId="ADAL" clId="{32DF5D9D-E2B4-4E96-A7DD-7BE8BA631501}" dt="2024-02-07T22:11:37.043" v="20646" actId="478"/>
          <ac:spMkLst>
            <pc:docMk/>
            <pc:sldMk cId="997179853" sldId="278"/>
            <ac:spMk id="20" creationId="{0A26D518-661F-0DBB-5853-574F2BE00C52}"/>
          </ac:spMkLst>
        </pc:spChg>
        <pc:grpChg chg="del">
          <ac:chgData name="Jeff Banham" userId="423d8ed8-7014-4682-9604-5a3673c5e126" providerId="ADAL" clId="{32DF5D9D-E2B4-4E96-A7DD-7BE8BA631501}" dt="2024-02-05T16:13:12.141" v="7534" actId="478"/>
          <ac:grpSpMkLst>
            <pc:docMk/>
            <pc:sldMk cId="997179853" sldId="278"/>
            <ac:grpSpMk id="815" creationId="{00000000-0000-0000-0000-000000000000}"/>
          </ac:grpSpMkLst>
        </pc:grpChg>
        <pc:picChg chg="add mod">
          <ac:chgData name="Jeff Banham" userId="423d8ed8-7014-4682-9604-5a3673c5e126" providerId="ADAL" clId="{32DF5D9D-E2B4-4E96-A7DD-7BE8BA631501}" dt="2024-02-04T14:33:21.856" v="4420"/>
          <ac:picMkLst>
            <pc:docMk/>
            <pc:sldMk cId="997179853" sldId="278"/>
            <ac:picMk id="5" creationId="{6075A20A-E0F2-2A0E-514C-035895DE33A3}"/>
          </ac:picMkLst>
        </pc:picChg>
        <pc:picChg chg="add mod">
          <ac:chgData name="Jeff Banham" userId="423d8ed8-7014-4682-9604-5a3673c5e126" providerId="ADAL" clId="{32DF5D9D-E2B4-4E96-A7DD-7BE8BA631501}" dt="2024-02-07T22:11:16.935" v="20641" actId="1076"/>
          <ac:picMkLst>
            <pc:docMk/>
            <pc:sldMk cId="997179853" sldId="278"/>
            <ac:picMk id="7" creationId="{0F019229-0AFA-D500-6F42-D3636FF29F02}"/>
          </ac:picMkLst>
        </pc:picChg>
        <pc:picChg chg="add del mod">
          <ac:chgData name="Jeff Banham" userId="423d8ed8-7014-4682-9604-5a3673c5e126" providerId="ADAL" clId="{32DF5D9D-E2B4-4E96-A7DD-7BE8BA631501}" dt="2024-02-05T17:42:41.262" v="8711" actId="478"/>
          <ac:picMkLst>
            <pc:docMk/>
            <pc:sldMk cId="997179853" sldId="278"/>
            <ac:picMk id="9" creationId="{29DC2218-AC10-8580-628D-BDCF317FCF7F}"/>
          </ac:picMkLst>
        </pc:picChg>
        <pc:picChg chg="add mod ord">
          <ac:chgData name="Jeff Banham" userId="423d8ed8-7014-4682-9604-5a3673c5e126" providerId="ADAL" clId="{32DF5D9D-E2B4-4E96-A7DD-7BE8BA631501}" dt="2024-02-05T17:43:27.747" v="8723" actId="1076"/>
          <ac:picMkLst>
            <pc:docMk/>
            <pc:sldMk cId="997179853" sldId="278"/>
            <ac:picMk id="11" creationId="{FCE717BB-57D1-4137-059B-9997F2751820}"/>
          </ac:picMkLst>
        </pc:picChg>
        <pc:picChg chg="add mod">
          <ac:chgData name="Jeff Banham" userId="423d8ed8-7014-4682-9604-5a3673c5e126" providerId="ADAL" clId="{32DF5D9D-E2B4-4E96-A7DD-7BE8BA631501}" dt="2024-02-05T17:43:24.921" v="8722" actId="1076"/>
          <ac:picMkLst>
            <pc:docMk/>
            <pc:sldMk cId="997179853" sldId="278"/>
            <ac:picMk id="13" creationId="{57D55C73-098D-78E9-1A2C-EA8F9480287E}"/>
          </ac:picMkLst>
        </pc:picChg>
      </pc:sldChg>
      <pc:sldChg chg="addSp delSp modSp add mod setBg">
        <pc:chgData name="Jeff Banham" userId="423d8ed8-7014-4682-9604-5a3673c5e126" providerId="ADAL" clId="{32DF5D9D-E2B4-4E96-A7DD-7BE8BA631501}" dt="2024-02-08T14:43:22.167" v="21892" actId="1076"/>
        <pc:sldMkLst>
          <pc:docMk/>
          <pc:sldMk cId="570869469" sldId="279"/>
        </pc:sldMkLst>
        <pc:spChg chg="mod">
          <ac:chgData name="Jeff Banham" userId="423d8ed8-7014-4682-9604-5a3673c5e126" providerId="ADAL" clId="{32DF5D9D-E2B4-4E96-A7DD-7BE8BA631501}" dt="2024-02-07T14:00:34.946" v="16489" actId="20577"/>
          <ac:spMkLst>
            <pc:docMk/>
            <pc:sldMk cId="570869469" sldId="279"/>
            <ac:spMk id="2" creationId="{9E49FA7F-5AA5-5976-D25A-DBF8A92E1755}"/>
          </ac:spMkLst>
        </pc:spChg>
        <pc:spChg chg="del mod">
          <ac:chgData name="Jeff Banham" userId="423d8ed8-7014-4682-9604-5a3673c5e126" providerId="ADAL" clId="{32DF5D9D-E2B4-4E96-A7DD-7BE8BA631501}" dt="2024-02-08T14:32:28.524" v="21679" actId="478"/>
          <ac:spMkLst>
            <pc:docMk/>
            <pc:sldMk cId="570869469" sldId="279"/>
            <ac:spMk id="4" creationId="{3E9DAA9E-2A83-AB1E-E0B8-35DF848D25C2}"/>
          </ac:spMkLst>
        </pc:spChg>
        <pc:spChg chg="del">
          <ac:chgData name="Jeff Banham" userId="423d8ed8-7014-4682-9604-5a3673c5e126" providerId="ADAL" clId="{32DF5D9D-E2B4-4E96-A7DD-7BE8BA631501}" dt="2024-02-07T13:37:16.779" v="15933" actId="478"/>
          <ac:spMkLst>
            <pc:docMk/>
            <pc:sldMk cId="570869469" sldId="279"/>
            <ac:spMk id="5" creationId="{4FCBA6DD-A22B-14FA-5B3F-1F19068E849F}"/>
          </ac:spMkLst>
        </pc:spChg>
        <pc:spChg chg="add mod">
          <ac:chgData name="Jeff Banham" userId="423d8ed8-7014-4682-9604-5a3673c5e126" providerId="ADAL" clId="{32DF5D9D-E2B4-4E96-A7DD-7BE8BA631501}" dt="2024-02-08T14:43:11.209" v="21889" actId="20577"/>
          <ac:spMkLst>
            <pc:docMk/>
            <pc:sldMk cId="570869469" sldId="279"/>
            <ac:spMk id="6" creationId="{BB391C34-878E-2941-66E1-9909D91484ED}"/>
          </ac:spMkLst>
        </pc:spChg>
        <pc:spChg chg="add mod ord">
          <ac:chgData name="Jeff Banham" userId="423d8ed8-7014-4682-9604-5a3673c5e126" providerId="ADAL" clId="{32DF5D9D-E2B4-4E96-A7DD-7BE8BA631501}" dt="2024-02-08T14:36:01.623" v="21695" actId="1076"/>
          <ac:spMkLst>
            <pc:docMk/>
            <pc:sldMk cId="570869469" sldId="279"/>
            <ac:spMk id="19" creationId="{879CEC13-DAFB-0E83-FC8E-0E617E3B438F}"/>
          </ac:spMkLst>
        </pc:spChg>
        <pc:spChg chg="add mod ord">
          <ac:chgData name="Jeff Banham" userId="423d8ed8-7014-4682-9604-5a3673c5e126" providerId="ADAL" clId="{32DF5D9D-E2B4-4E96-A7DD-7BE8BA631501}" dt="2024-02-08T14:39:59.406" v="21819" actId="14100"/>
          <ac:spMkLst>
            <pc:docMk/>
            <pc:sldMk cId="570869469" sldId="279"/>
            <ac:spMk id="20" creationId="{859B2E6C-2C72-934F-F41A-5CB50CE8FDCC}"/>
          </ac:spMkLst>
        </pc:spChg>
        <pc:spChg chg="add mod">
          <ac:chgData name="Jeff Banham" userId="423d8ed8-7014-4682-9604-5a3673c5e126" providerId="ADAL" clId="{32DF5D9D-E2B4-4E96-A7DD-7BE8BA631501}" dt="2024-02-08T14:36:12.736" v="21697" actId="1076"/>
          <ac:spMkLst>
            <pc:docMk/>
            <pc:sldMk cId="570869469" sldId="279"/>
            <ac:spMk id="25" creationId="{AF57C6CB-9431-CA32-DACE-749601B91C0C}"/>
          </ac:spMkLst>
        </pc:spChg>
        <pc:spChg chg="add mod">
          <ac:chgData name="Jeff Banham" userId="423d8ed8-7014-4682-9604-5a3673c5e126" providerId="ADAL" clId="{32DF5D9D-E2B4-4E96-A7DD-7BE8BA631501}" dt="2024-02-08T14:36:19.535" v="21699" actId="1076"/>
          <ac:spMkLst>
            <pc:docMk/>
            <pc:sldMk cId="570869469" sldId="279"/>
            <ac:spMk id="26" creationId="{0D682CFA-BBF8-76A0-AAF2-DAEA473A83B6}"/>
          </ac:spMkLst>
        </pc:spChg>
        <pc:spChg chg="add mod">
          <ac:chgData name="Jeff Banham" userId="423d8ed8-7014-4682-9604-5a3673c5e126" providerId="ADAL" clId="{32DF5D9D-E2B4-4E96-A7DD-7BE8BA631501}" dt="2024-02-08T14:39:50.162" v="21818" actId="13926"/>
          <ac:spMkLst>
            <pc:docMk/>
            <pc:sldMk cId="570869469" sldId="279"/>
            <ac:spMk id="27" creationId="{D5305C5A-7C80-3124-5CCE-6FE9BFA1DFA0}"/>
          </ac:spMkLst>
        </pc:spChg>
        <pc:spChg chg="add mod">
          <ac:chgData name="Jeff Banham" userId="423d8ed8-7014-4682-9604-5a3673c5e126" providerId="ADAL" clId="{32DF5D9D-E2B4-4E96-A7DD-7BE8BA631501}" dt="2024-02-08T14:40:05.048" v="21820" actId="1076"/>
          <ac:spMkLst>
            <pc:docMk/>
            <pc:sldMk cId="570869469" sldId="279"/>
            <ac:spMk id="28" creationId="{03BE72A7-2F4F-203D-3648-DE823D5548EF}"/>
          </ac:spMkLst>
        </pc:spChg>
        <pc:spChg chg="add mod">
          <ac:chgData name="Jeff Banham" userId="423d8ed8-7014-4682-9604-5a3673c5e126" providerId="ADAL" clId="{32DF5D9D-E2B4-4E96-A7DD-7BE8BA631501}" dt="2024-02-08T14:37:04.984" v="21705" actId="1076"/>
          <ac:spMkLst>
            <pc:docMk/>
            <pc:sldMk cId="570869469" sldId="279"/>
            <ac:spMk id="29" creationId="{552D5E19-B6D0-C42F-6808-1E167B01B2A2}"/>
          </ac:spMkLst>
        </pc:spChg>
        <pc:spChg chg="add mod">
          <ac:chgData name="Jeff Banham" userId="423d8ed8-7014-4682-9604-5a3673c5e126" providerId="ADAL" clId="{32DF5D9D-E2B4-4E96-A7DD-7BE8BA631501}" dt="2024-02-08T14:37:14.568" v="21706" actId="1076"/>
          <ac:spMkLst>
            <pc:docMk/>
            <pc:sldMk cId="570869469" sldId="279"/>
            <ac:spMk id="30" creationId="{4196C7F1-D78E-D229-1B3E-4CEFA60D6522}"/>
          </ac:spMkLst>
        </pc:spChg>
        <pc:spChg chg="add del">
          <ac:chgData name="Jeff Banham" userId="423d8ed8-7014-4682-9604-5a3673c5e126" providerId="ADAL" clId="{32DF5D9D-E2B4-4E96-A7DD-7BE8BA631501}" dt="2024-02-08T14:37:46.278" v="21710" actId="478"/>
          <ac:spMkLst>
            <pc:docMk/>
            <pc:sldMk cId="570869469" sldId="279"/>
            <ac:spMk id="31" creationId="{EC1BB1B7-FB56-363B-4598-89DDAD981549}"/>
          </ac:spMkLst>
        </pc:spChg>
        <pc:spChg chg="mod">
          <ac:chgData name="Jeff Banham" userId="423d8ed8-7014-4682-9604-5a3673c5e126" providerId="ADAL" clId="{32DF5D9D-E2B4-4E96-A7DD-7BE8BA631501}" dt="2024-02-08T14:35:55.722" v="21694" actId="1076"/>
          <ac:spMkLst>
            <pc:docMk/>
            <pc:sldMk cId="570869469" sldId="279"/>
            <ac:spMk id="803" creationId="{C89561DF-8675-ED5C-543E-98433E028C58}"/>
          </ac:spMkLst>
        </pc:spChg>
        <pc:grpChg chg="add mod">
          <ac:chgData name="Jeff Banham" userId="423d8ed8-7014-4682-9604-5a3673c5e126" providerId="ADAL" clId="{32DF5D9D-E2B4-4E96-A7DD-7BE8BA631501}" dt="2024-02-07T13:37:40.301" v="15936" actId="1076"/>
          <ac:grpSpMkLst>
            <pc:docMk/>
            <pc:sldMk cId="570869469" sldId="279"/>
            <ac:grpSpMk id="7" creationId="{936E8444-DA2E-701D-C723-8E29758706F7}"/>
          </ac:grpSpMkLst>
        </pc:grpChg>
        <pc:grpChg chg="del">
          <ac:chgData name="Jeff Banham" userId="423d8ed8-7014-4682-9604-5a3673c5e126" providerId="ADAL" clId="{32DF5D9D-E2B4-4E96-A7DD-7BE8BA631501}" dt="2024-02-07T13:40:04.204" v="15947" actId="478"/>
          <ac:grpSpMkLst>
            <pc:docMk/>
            <pc:sldMk cId="570869469" sldId="279"/>
            <ac:grpSpMk id="815" creationId="{116ED0D3-0AB7-1F2E-006A-C3363B6F3017}"/>
          </ac:grpSpMkLst>
        </pc:grpChg>
        <pc:picChg chg="add mod">
          <ac:chgData name="Jeff Banham" userId="423d8ed8-7014-4682-9604-5a3673c5e126" providerId="ADAL" clId="{32DF5D9D-E2B4-4E96-A7DD-7BE8BA631501}" dt="2024-02-08T14:43:22.167" v="21892" actId="1076"/>
          <ac:picMkLst>
            <pc:docMk/>
            <pc:sldMk cId="570869469" sldId="279"/>
            <ac:picMk id="18" creationId="{4827E873-67F5-EC4E-B000-81C42598B539}"/>
          </ac:picMkLst>
        </pc:picChg>
        <pc:picChg chg="add del mod">
          <ac:chgData name="Jeff Banham" userId="423d8ed8-7014-4682-9604-5a3673c5e126" providerId="ADAL" clId="{32DF5D9D-E2B4-4E96-A7DD-7BE8BA631501}" dt="2024-02-08T14:34:06.491" v="21682" actId="478"/>
          <ac:picMkLst>
            <pc:docMk/>
            <pc:sldMk cId="570869469" sldId="279"/>
            <ac:picMk id="22" creationId="{FA7E9B92-4E5C-BC7F-03FA-CB93DD6ABA57}"/>
          </ac:picMkLst>
        </pc:picChg>
        <pc:picChg chg="add mod">
          <ac:chgData name="Jeff Banham" userId="423d8ed8-7014-4682-9604-5a3673c5e126" providerId="ADAL" clId="{32DF5D9D-E2B4-4E96-A7DD-7BE8BA631501}" dt="2024-02-08T14:36:53.643" v="21703" actId="1076"/>
          <ac:picMkLst>
            <pc:docMk/>
            <pc:sldMk cId="570869469" sldId="279"/>
            <ac:picMk id="24" creationId="{856D9E8A-B3F4-149B-02BE-2A6DFE56AE51}"/>
          </ac:picMkLst>
        </pc:picChg>
        <pc:cxnChg chg="mod">
          <ac:chgData name="Jeff Banham" userId="423d8ed8-7014-4682-9604-5a3673c5e126" providerId="ADAL" clId="{32DF5D9D-E2B4-4E96-A7DD-7BE8BA631501}" dt="2024-02-07T13:37:28.388" v="15935"/>
          <ac:cxnSpMkLst>
            <pc:docMk/>
            <pc:sldMk cId="570869469" sldId="279"/>
            <ac:cxnSpMk id="8" creationId="{48B2FAC1-26F7-62BE-5C8A-56A02096CE4E}"/>
          </ac:cxnSpMkLst>
        </pc:cxnChg>
        <pc:cxnChg chg="mod">
          <ac:chgData name="Jeff Banham" userId="423d8ed8-7014-4682-9604-5a3673c5e126" providerId="ADAL" clId="{32DF5D9D-E2B4-4E96-A7DD-7BE8BA631501}" dt="2024-02-07T13:37:28.388" v="15935"/>
          <ac:cxnSpMkLst>
            <pc:docMk/>
            <pc:sldMk cId="570869469" sldId="279"/>
            <ac:cxnSpMk id="9" creationId="{CC3D55DB-29E1-BB39-522C-B00FDC2AB880}"/>
          </ac:cxnSpMkLst>
        </pc:cxnChg>
        <pc:cxnChg chg="mod">
          <ac:chgData name="Jeff Banham" userId="423d8ed8-7014-4682-9604-5a3673c5e126" providerId="ADAL" clId="{32DF5D9D-E2B4-4E96-A7DD-7BE8BA631501}" dt="2024-02-07T13:37:28.388" v="15935"/>
          <ac:cxnSpMkLst>
            <pc:docMk/>
            <pc:sldMk cId="570869469" sldId="279"/>
            <ac:cxnSpMk id="10" creationId="{B6BED8D8-2D49-B55F-63D4-3840827E4D80}"/>
          </ac:cxnSpMkLst>
        </pc:cxnChg>
        <pc:cxnChg chg="mod">
          <ac:chgData name="Jeff Banham" userId="423d8ed8-7014-4682-9604-5a3673c5e126" providerId="ADAL" clId="{32DF5D9D-E2B4-4E96-A7DD-7BE8BA631501}" dt="2024-02-07T13:37:28.388" v="15935"/>
          <ac:cxnSpMkLst>
            <pc:docMk/>
            <pc:sldMk cId="570869469" sldId="279"/>
            <ac:cxnSpMk id="11" creationId="{DB6D9124-759D-C1BD-F3B7-9F257AAB88F6}"/>
          </ac:cxnSpMkLst>
        </pc:cxnChg>
        <pc:cxnChg chg="mod">
          <ac:chgData name="Jeff Banham" userId="423d8ed8-7014-4682-9604-5a3673c5e126" providerId="ADAL" clId="{32DF5D9D-E2B4-4E96-A7DD-7BE8BA631501}" dt="2024-02-07T13:37:28.388" v="15935"/>
          <ac:cxnSpMkLst>
            <pc:docMk/>
            <pc:sldMk cId="570869469" sldId="279"/>
            <ac:cxnSpMk id="12" creationId="{FD9D4B35-89C3-407C-FD25-7708717BF4EE}"/>
          </ac:cxnSpMkLst>
        </pc:cxnChg>
        <pc:cxnChg chg="mod">
          <ac:chgData name="Jeff Banham" userId="423d8ed8-7014-4682-9604-5a3673c5e126" providerId="ADAL" clId="{32DF5D9D-E2B4-4E96-A7DD-7BE8BA631501}" dt="2024-02-07T13:37:28.388" v="15935"/>
          <ac:cxnSpMkLst>
            <pc:docMk/>
            <pc:sldMk cId="570869469" sldId="279"/>
            <ac:cxnSpMk id="13" creationId="{A20A7AD6-3957-C8CC-A6D7-9176B87815FD}"/>
          </ac:cxnSpMkLst>
        </pc:cxnChg>
        <pc:cxnChg chg="mod">
          <ac:chgData name="Jeff Banham" userId="423d8ed8-7014-4682-9604-5a3673c5e126" providerId="ADAL" clId="{32DF5D9D-E2B4-4E96-A7DD-7BE8BA631501}" dt="2024-02-07T13:37:28.388" v="15935"/>
          <ac:cxnSpMkLst>
            <pc:docMk/>
            <pc:sldMk cId="570869469" sldId="279"/>
            <ac:cxnSpMk id="14" creationId="{3CEA8A5C-8ACA-9C4D-1E57-56C77E1A8902}"/>
          </ac:cxnSpMkLst>
        </pc:cxnChg>
        <pc:cxnChg chg="mod">
          <ac:chgData name="Jeff Banham" userId="423d8ed8-7014-4682-9604-5a3673c5e126" providerId="ADAL" clId="{32DF5D9D-E2B4-4E96-A7DD-7BE8BA631501}" dt="2024-02-07T13:37:28.388" v="15935"/>
          <ac:cxnSpMkLst>
            <pc:docMk/>
            <pc:sldMk cId="570869469" sldId="279"/>
            <ac:cxnSpMk id="15" creationId="{72AD0B0E-D8A8-F686-2013-C1D6CAEE769F}"/>
          </ac:cxnSpMkLst>
        </pc:cxnChg>
        <pc:cxnChg chg="mod">
          <ac:chgData name="Jeff Banham" userId="423d8ed8-7014-4682-9604-5a3673c5e126" providerId="ADAL" clId="{32DF5D9D-E2B4-4E96-A7DD-7BE8BA631501}" dt="2024-02-07T13:37:28.388" v="15935"/>
          <ac:cxnSpMkLst>
            <pc:docMk/>
            <pc:sldMk cId="570869469" sldId="279"/>
            <ac:cxnSpMk id="16" creationId="{37263CFA-C650-3AF5-2A2F-26FB2084B294}"/>
          </ac:cxnSpMkLst>
        </pc:cxnChg>
        <pc:cxnChg chg="mod">
          <ac:chgData name="Jeff Banham" userId="423d8ed8-7014-4682-9604-5a3673c5e126" providerId="ADAL" clId="{32DF5D9D-E2B4-4E96-A7DD-7BE8BA631501}" dt="2024-02-07T13:37:28.388" v="15935"/>
          <ac:cxnSpMkLst>
            <pc:docMk/>
            <pc:sldMk cId="570869469" sldId="279"/>
            <ac:cxnSpMk id="17" creationId="{53E4D679-2867-1BE8-7195-47308059F02D}"/>
          </ac:cxnSpMkLst>
        </pc:cxnChg>
      </pc:sldChg>
      <pc:sldChg chg="addSp modSp del mod setBg">
        <pc:chgData name="Jeff Banham" userId="423d8ed8-7014-4682-9604-5a3673c5e126" providerId="ADAL" clId="{32DF5D9D-E2B4-4E96-A7DD-7BE8BA631501}" dt="2024-02-05T18:49:55.282" v="9966" actId="2696"/>
        <pc:sldMkLst>
          <pc:docMk/>
          <pc:sldMk cId="3931160260" sldId="279"/>
        </pc:sldMkLst>
        <pc:spChg chg="mod">
          <ac:chgData name="Jeff Banham" userId="423d8ed8-7014-4682-9604-5a3673c5e126" providerId="ADAL" clId="{32DF5D9D-E2B4-4E96-A7DD-7BE8BA631501}" dt="2024-02-04T19:35:21.852" v="5001" actId="20577"/>
          <ac:spMkLst>
            <pc:docMk/>
            <pc:sldMk cId="3931160260" sldId="279"/>
            <ac:spMk id="4" creationId="{0AFBE0F4-60C3-8C04-65D8-9DF352190E3B}"/>
          </ac:spMkLst>
        </pc:spChg>
        <pc:picChg chg="add mod">
          <ac:chgData name="Jeff Banham" userId="423d8ed8-7014-4682-9604-5a3673c5e126" providerId="ADAL" clId="{32DF5D9D-E2B4-4E96-A7DD-7BE8BA631501}" dt="2024-02-04T14:33:30.807" v="4425"/>
          <ac:picMkLst>
            <pc:docMk/>
            <pc:sldMk cId="3931160260" sldId="279"/>
            <ac:picMk id="3" creationId="{6C935D5F-79F8-AA4A-E0F8-69EFE798DB09}"/>
          </ac:picMkLst>
        </pc:picChg>
      </pc:sldChg>
      <pc:sldChg chg="modSp del mod">
        <pc:chgData name="Jeff Banham" userId="423d8ed8-7014-4682-9604-5a3673c5e126" providerId="ADAL" clId="{32DF5D9D-E2B4-4E96-A7DD-7BE8BA631501}" dt="2024-02-02T21:32:09.801" v="2351" actId="47"/>
        <pc:sldMkLst>
          <pc:docMk/>
          <pc:sldMk cId="1558770465" sldId="280"/>
        </pc:sldMkLst>
        <pc:spChg chg="mod">
          <ac:chgData name="Jeff Banham" userId="423d8ed8-7014-4682-9604-5a3673c5e126" providerId="ADAL" clId="{32DF5D9D-E2B4-4E96-A7DD-7BE8BA631501}" dt="2024-02-02T21:31:36.421" v="2336" actId="21"/>
          <ac:spMkLst>
            <pc:docMk/>
            <pc:sldMk cId="1558770465" sldId="280"/>
            <ac:spMk id="5" creationId="{A8D71BC8-FFAC-553C-F0DF-0127E3374BA3}"/>
          </ac:spMkLst>
        </pc:spChg>
      </pc:sldChg>
      <pc:sldChg chg="addSp delSp modSp del mod setBg">
        <pc:chgData name="Jeff Banham" userId="423d8ed8-7014-4682-9604-5a3673c5e126" providerId="ADAL" clId="{32DF5D9D-E2B4-4E96-A7DD-7BE8BA631501}" dt="2024-02-07T14:15:00.744" v="16758" actId="47"/>
        <pc:sldMkLst>
          <pc:docMk/>
          <pc:sldMk cId="2223231431" sldId="281"/>
        </pc:sldMkLst>
        <pc:spChg chg="add mod">
          <ac:chgData name="Jeff Banham" userId="423d8ed8-7014-4682-9604-5a3673c5e126" providerId="ADAL" clId="{32DF5D9D-E2B4-4E96-A7DD-7BE8BA631501}" dt="2024-02-07T14:14:00.937" v="16752" actId="14100"/>
          <ac:spMkLst>
            <pc:docMk/>
            <pc:sldMk cId="2223231431" sldId="281"/>
            <ac:spMk id="5" creationId="{4BD25795-DED1-E213-5C8E-084A4374D617}"/>
          </ac:spMkLst>
        </pc:spChg>
        <pc:spChg chg="del mod">
          <ac:chgData name="Jeff Banham" userId="423d8ed8-7014-4682-9604-5a3673c5e126" providerId="ADAL" clId="{32DF5D9D-E2B4-4E96-A7DD-7BE8BA631501}" dt="2024-02-02T21:32:38.710" v="2355" actId="478"/>
          <ac:spMkLst>
            <pc:docMk/>
            <pc:sldMk cId="2223231431" sldId="281"/>
            <ac:spMk id="5" creationId="{A8D71BC8-FFAC-553C-F0DF-0127E3374BA3}"/>
          </ac:spMkLst>
        </pc:spChg>
        <pc:spChg chg="add mod">
          <ac:chgData name="Jeff Banham" userId="423d8ed8-7014-4682-9604-5a3673c5e126" providerId="ADAL" clId="{32DF5D9D-E2B4-4E96-A7DD-7BE8BA631501}" dt="2024-02-02T21:33:06.709" v="2434" actId="20577"/>
          <ac:spMkLst>
            <pc:docMk/>
            <pc:sldMk cId="2223231431" sldId="281"/>
            <ac:spMk id="7" creationId="{A65FD498-3D7C-BA22-6D9D-DECEAAEC9D72}"/>
          </ac:spMkLst>
        </pc:spChg>
      </pc:sldChg>
      <pc:sldChg chg="delSp modSp mod setBg">
        <pc:chgData name="Jeff Banham" userId="423d8ed8-7014-4682-9604-5a3673c5e126" providerId="ADAL" clId="{32DF5D9D-E2B4-4E96-A7DD-7BE8BA631501}" dt="2024-02-07T22:55:17.914" v="21104" actId="115"/>
        <pc:sldMkLst>
          <pc:docMk/>
          <pc:sldMk cId="640275640" sldId="282"/>
        </pc:sldMkLst>
        <pc:spChg chg="mod">
          <ac:chgData name="Jeff Banham" userId="423d8ed8-7014-4682-9604-5a3673c5e126" providerId="ADAL" clId="{32DF5D9D-E2B4-4E96-A7DD-7BE8BA631501}" dt="2024-02-07T22:49:18.572" v="20950" actId="207"/>
          <ac:spMkLst>
            <pc:docMk/>
            <pc:sldMk cId="640275640" sldId="282"/>
            <ac:spMk id="967" creationId="{AF576489-8C61-588A-2A0E-895E8DFC7962}"/>
          </ac:spMkLst>
        </pc:spChg>
        <pc:spChg chg="mod">
          <ac:chgData name="Jeff Banham" userId="423d8ed8-7014-4682-9604-5a3673c5e126" providerId="ADAL" clId="{32DF5D9D-E2B4-4E96-A7DD-7BE8BA631501}" dt="2024-02-07T22:55:17.914" v="21104" actId="115"/>
          <ac:spMkLst>
            <pc:docMk/>
            <pc:sldMk cId="640275640" sldId="282"/>
            <ac:spMk id="1057" creationId="{9418817B-22FB-DCB6-1B4B-20FC1BEB1D1D}"/>
          </ac:spMkLst>
        </pc:spChg>
        <pc:spChg chg="del">
          <ac:chgData name="Jeff Banham" userId="423d8ed8-7014-4682-9604-5a3673c5e126" providerId="ADAL" clId="{32DF5D9D-E2B4-4E96-A7DD-7BE8BA631501}" dt="2024-02-07T22:50:21.347" v="21006" actId="478"/>
          <ac:spMkLst>
            <pc:docMk/>
            <pc:sldMk cId="640275640" sldId="282"/>
            <ac:spMk id="1061" creationId="{CD8EF9A7-68E7-F87A-EE79-A76DE88BC811}"/>
          </ac:spMkLst>
        </pc:spChg>
        <pc:spChg chg="del">
          <ac:chgData name="Jeff Banham" userId="423d8ed8-7014-4682-9604-5a3673c5e126" providerId="ADAL" clId="{32DF5D9D-E2B4-4E96-A7DD-7BE8BA631501}" dt="2024-02-07T22:50:28.607" v="21009" actId="478"/>
          <ac:spMkLst>
            <pc:docMk/>
            <pc:sldMk cId="640275640" sldId="282"/>
            <ac:spMk id="1062" creationId="{F4585782-CCE0-C4F1-C177-6F3A6BD08A77}"/>
          </ac:spMkLst>
        </pc:spChg>
        <pc:spChg chg="del">
          <ac:chgData name="Jeff Banham" userId="423d8ed8-7014-4682-9604-5a3673c5e126" providerId="ADAL" clId="{32DF5D9D-E2B4-4E96-A7DD-7BE8BA631501}" dt="2024-02-07T22:52:16.584" v="21055" actId="478"/>
          <ac:spMkLst>
            <pc:docMk/>
            <pc:sldMk cId="640275640" sldId="282"/>
            <ac:spMk id="1063" creationId="{B4BB01D1-EDF0-279A-9B4E-4E24D49316F7}"/>
          </ac:spMkLst>
        </pc:spChg>
      </pc:sldChg>
      <pc:sldChg chg="del">
        <pc:chgData name="Jeff Banham" userId="423d8ed8-7014-4682-9604-5a3673c5e126" providerId="ADAL" clId="{32DF5D9D-E2B4-4E96-A7DD-7BE8BA631501}" dt="2024-02-02T21:21:45.410" v="1863" actId="47"/>
        <pc:sldMkLst>
          <pc:docMk/>
          <pc:sldMk cId="2757939937" sldId="283"/>
        </pc:sldMkLst>
      </pc:sldChg>
      <pc:sldChg chg="addSp delSp modSp mod setBg">
        <pc:chgData name="Jeff Banham" userId="423d8ed8-7014-4682-9604-5a3673c5e126" providerId="ADAL" clId="{32DF5D9D-E2B4-4E96-A7DD-7BE8BA631501}" dt="2024-02-06T22:30:30.164" v="15106" actId="20577"/>
        <pc:sldMkLst>
          <pc:docMk/>
          <pc:sldMk cId="2008080084" sldId="284"/>
        </pc:sldMkLst>
        <pc:spChg chg="add mod">
          <ac:chgData name="Jeff Banham" userId="423d8ed8-7014-4682-9604-5a3673c5e126" providerId="ADAL" clId="{32DF5D9D-E2B4-4E96-A7DD-7BE8BA631501}" dt="2024-02-02T20:15:55.792" v="894"/>
          <ac:spMkLst>
            <pc:docMk/>
            <pc:sldMk cId="2008080084" sldId="284"/>
            <ac:spMk id="5" creationId="{E0DD0C1C-062F-7843-5D71-2556DDC02850}"/>
          </ac:spMkLst>
        </pc:spChg>
        <pc:spChg chg="add mod">
          <ac:chgData name="Jeff Banham" userId="423d8ed8-7014-4682-9604-5a3673c5e126" providerId="ADAL" clId="{32DF5D9D-E2B4-4E96-A7DD-7BE8BA631501}" dt="2024-02-05T20:38:20.464" v="11577" actId="1076"/>
          <ac:spMkLst>
            <pc:docMk/>
            <pc:sldMk cId="2008080084" sldId="284"/>
            <ac:spMk id="5" creationId="{F45F8203-A596-F2D5-DB00-78CA28106D3B}"/>
          </ac:spMkLst>
        </pc:spChg>
        <pc:spChg chg="mod">
          <ac:chgData name="Jeff Banham" userId="423d8ed8-7014-4682-9604-5a3673c5e126" providerId="ADAL" clId="{32DF5D9D-E2B4-4E96-A7DD-7BE8BA631501}" dt="2024-02-06T22:30:30.164" v="15106" actId="20577"/>
          <ac:spMkLst>
            <pc:docMk/>
            <pc:sldMk cId="2008080084" sldId="284"/>
            <ac:spMk id="7" creationId="{E9B55B43-B682-5CED-64AB-60AACADCBB88}"/>
          </ac:spMkLst>
        </pc:spChg>
        <pc:spChg chg="add del mod">
          <ac:chgData name="Jeff Banham" userId="423d8ed8-7014-4682-9604-5a3673c5e126" providerId="ADAL" clId="{32DF5D9D-E2B4-4E96-A7DD-7BE8BA631501}" dt="2024-02-02T20:18:56.817" v="930" actId="478"/>
          <ac:spMkLst>
            <pc:docMk/>
            <pc:sldMk cId="2008080084" sldId="284"/>
            <ac:spMk id="8" creationId="{C1A4129E-4558-F628-FAA5-C26D189A7907}"/>
          </ac:spMkLst>
        </pc:spChg>
        <pc:grpChg chg="mod">
          <ac:chgData name="Jeff Banham" userId="423d8ed8-7014-4682-9604-5a3673c5e126" providerId="ADAL" clId="{32DF5D9D-E2B4-4E96-A7DD-7BE8BA631501}" dt="2024-02-02T20:15:36.077" v="891" actId="1076"/>
          <ac:grpSpMkLst>
            <pc:docMk/>
            <pc:sldMk cId="2008080084" sldId="284"/>
            <ac:grpSpMk id="886" creationId="{00000000-0000-0000-0000-000000000000}"/>
          </ac:grpSpMkLst>
        </pc:grpChg>
        <pc:picChg chg="add mod">
          <ac:chgData name="Jeff Banham" userId="423d8ed8-7014-4682-9604-5a3673c5e126" providerId="ADAL" clId="{32DF5D9D-E2B4-4E96-A7DD-7BE8BA631501}" dt="2024-02-02T20:18:54.750" v="929" actId="1076"/>
          <ac:picMkLst>
            <pc:docMk/>
            <pc:sldMk cId="2008080084" sldId="284"/>
            <ac:picMk id="9" creationId="{C1DFE0A0-E145-FF9D-A5DD-886CD008E3CC}"/>
          </ac:picMkLst>
        </pc:picChg>
        <pc:picChg chg="add mod">
          <ac:chgData name="Jeff Banham" userId="423d8ed8-7014-4682-9604-5a3673c5e126" providerId="ADAL" clId="{32DF5D9D-E2B4-4E96-A7DD-7BE8BA631501}" dt="2024-02-04T14:35:12.944" v="4451"/>
          <ac:picMkLst>
            <pc:docMk/>
            <pc:sldMk cId="2008080084" sldId="284"/>
            <ac:picMk id="10" creationId="{DD61A062-E9D7-D93A-FFCD-8D68FB09502B}"/>
          </ac:picMkLst>
        </pc:picChg>
        <pc:cxnChg chg="del">
          <ac:chgData name="Jeff Banham" userId="423d8ed8-7014-4682-9604-5a3673c5e126" providerId="ADAL" clId="{32DF5D9D-E2B4-4E96-A7DD-7BE8BA631501}" dt="2024-02-02T20:15:20.331" v="884" actId="478"/>
          <ac:cxnSpMkLst>
            <pc:docMk/>
            <pc:sldMk cId="2008080084" sldId="284"/>
            <ac:cxnSpMk id="902" creationId="{00000000-0000-0000-0000-000000000000}"/>
          </ac:cxnSpMkLst>
        </pc:cxnChg>
        <pc:cxnChg chg="del">
          <ac:chgData name="Jeff Banham" userId="423d8ed8-7014-4682-9604-5a3673c5e126" providerId="ADAL" clId="{32DF5D9D-E2B4-4E96-A7DD-7BE8BA631501}" dt="2024-02-02T20:15:22.989" v="885" actId="478"/>
          <ac:cxnSpMkLst>
            <pc:docMk/>
            <pc:sldMk cId="2008080084" sldId="284"/>
            <ac:cxnSpMk id="903" creationId="{00000000-0000-0000-0000-000000000000}"/>
          </ac:cxnSpMkLst>
        </pc:cxnChg>
        <pc:cxnChg chg="del">
          <ac:chgData name="Jeff Banham" userId="423d8ed8-7014-4682-9604-5a3673c5e126" providerId="ADAL" clId="{32DF5D9D-E2B4-4E96-A7DD-7BE8BA631501}" dt="2024-02-02T20:15:25.103" v="886" actId="478"/>
          <ac:cxnSpMkLst>
            <pc:docMk/>
            <pc:sldMk cId="2008080084" sldId="284"/>
            <ac:cxnSpMk id="904" creationId="{00000000-0000-0000-0000-000000000000}"/>
          </ac:cxnSpMkLst>
        </pc:cxnChg>
        <pc:cxnChg chg="del">
          <ac:chgData name="Jeff Banham" userId="423d8ed8-7014-4682-9604-5a3673c5e126" providerId="ADAL" clId="{32DF5D9D-E2B4-4E96-A7DD-7BE8BA631501}" dt="2024-02-02T20:15:27.419" v="887" actId="478"/>
          <ac:cxnSpMkLst>
            <pc:docMk/>
            <pc:sldMk cId="2008080084" sldId="284"/>
            <ac:cxnSpMk id="905" creationId="{00000000-0000-0000-0000-000000000000}"/>
          </ac:cxnSpMkLst>
        </pc:cxnChg>
        <pc:cxnChg chg="del">
          <ac:chgData name="Jeff Banham" userId="423d8ed8-7014-4682-9604-5a3673c5e126" providerId="ADAL" clId="{32DF5D9D-E2B4-4E96-A7DD-7BE8BA631501}" dt="2024-02-02T20:15:30.005" v="888" actId="478"/>
          <ac:cxnSpMkLst>
            <pc:docMk/>
            <pc:sldMk cId="2008080084" sldId="284"/>
            <ac:cxnSpMk id="906" creationId="{00000000-0000-0000-0000-000000000000}"/>
          </ac:cxnSpMkLst>
        </pc:cxnChg>
        <pc:cxnChg chg="del">
          <ac:chgData name="Jeff Banham" userId="423d8ed8-7014-4682-9604-5a3673c5e126" providerId="ADAL" clId="{32DF5D9D-E2B4-4E96-A7DD-7BE8BA631501}" dt="2024-02-02T20:15:31.960" v="889" actId="478"/>
          <ac:cxnSpMkLst>
            <pc:docMk/>
            <pc:sldMk cId="2008080084" sldId="284"/>
            <ac:cxnSpMk id="907" creationId="{00000000-0000-0000-0000-000000000000}"/>
          </ac:cxnSpMkLst>
        </pc:cxnChg>
        <pc:cxnChg chg="del">
          <ac:chgData name="Jeff Banham" userId="423d8ed8-7014-4682-9604-5a3673c5e126" providerId="ADAL" clId="{32DF5D9D-E2B4-4E96-A7DD-7BE8BA631501}" dt="2024-02-02T20:15:34.248" v="890" actId="478"/>
          <ac:cxnSpMkLst>
            <pc:docMk/>
            <pc:sldMk cId="2008080084" sldId="284"/>
            <ac:cxnSpMk id="908" creationId="{00000000-0000-0000-0000-000000000000}"/>
          </ac:cxnSpMkLst>
        </pc:cxnChg>
        <pc:cxnChg chg="del">
          <ac:chgData name="Jeff Banham" userId="423d8ed8-7014-4682-9604-5a3673c5e126" providerId="ADAL" clId="{32DF5D9D-E2B4-4E96-A7DD-7BE8BA631501}" dt="2024-02-02T20:15:38.766" v="892" actId="478"/>
          <ac:cxnSpMkLst>
            <pc:docMk/>
            <pc:sldMk cId="2008080084" sldId="284"/>
            <ac:cxnSpMk id="909" creationId="{00000000-0000-0000-0000-000000000000}"/>
          </ac:cxnSpMkLst>
        </pc:cxnChg>
        <pc:cxnChg chg="del">
          <ac:chgData name="Jeff Banham" userId="423d8ed8-7014-4682-9604-5a3673c5e126" providerId="ADAL" clId="{32DF5D9D-E2B4-4E96-A7DD-7BE8BA631501}" dt="2024-02-02T20:15:41.277" v="893" actId="478"/>
          <ac:cxnSpMkLst>
            <pc:docMk/>
            <pc:sldMk cId="2008080084" sldId="284"/>
            <ac:cxnSpMk id="910" creationId="{00000000-0000-0000-0000-000000000000}"/>
          </ac:cxnSpMkLst>
        </pc:cxnChg>
      </pc:sldChg>
      <pc:sldChg chg="modSp del mod">
        <pc:chgData name="Jeff Banham" userId="423d8ed8-7014-4682-9604-5a3673c5e126" providerId="ADAL" clId="{32DF5D9D-E2B4-4E96-A7DD-7BE8BA631501}" dt="2024-02-02T20:57:25.236" v="1507" actId="47"/>
        <pc:sldMkLst>
          <pc:docMk/>
          <pc:sldMk cId="4212181937" sldId="285"/>
        </pc:sldMkLst>
        <pc:spChg chg="mod">
          <ac:chgData name="Jeff Banham" userId="423d8ed8-7014-4682-9604-5a3673c5e126" providerId="ADAL" clId="{32DF5D9D-E2B4-4E96-A7DD-7BE8BA631501}" dt="2024-02-02T20:55:54.202" v="1492" actId="14100"/>
          <ac:spMkLst>
            <pc:docMk/>
            <pc:sldMk cId="4212181937" sldId="285"/>
            <ac:spMk id="7" creationId="{E9B55B43-B682-5CED-64AB-60AACADCBB88}"/>
          </ac:spMkLst>
        </pc:spChg>
      </pc:sldChg>
      <pc:sldChg chg="modSp del mod">
        <pc:chgData name="Jeff Banham" userId="423d8ed8-7014-4682-9604-5a3673c5e126" providerId="ADAL" clId="{32DF5D9D-E2B4-4E96-A7DD-7BE8BA631501}" dt="2024-02-02T20:57:31.564" v="1509" actId="47"/>
        <pc:sldMkLst>
          <pc:docMk/>
          <pc:sldMk cId="2829277261" sldId="286"/>
        </pc:sldMkLst>
        <pc:spChg chg="mod">
          <ac:chgData name="Jeff Banham" userId="423d8ed8-7014-4682-9604-5a3673c5e126" providerId="ADAL" clId="{32DF5D9D-E2B4-4E96-A7DD-7BE8BA631501}" dt="2024-02-02T20:21:51.097" v="956" actId="20577"/>
          <ac:spMkLst>
            <pc:docMk/>
            <pc:sldMk cId="2829277261" sldId="286"/>
            <ac:spMk id="7" creationId="{E9B55B43-B682-5CED-64AB-60AACADCBB88}"/>
          </ac:spMkLst>
        </pc:spChg>
      </pc:sldChg>
      <pc:sldChg chg="addSp delSp modSp mod setBg">
        <pc:chgData name="Jeff Banham" userId="423d8ed8-7014-4682-9604-5a3673c5e126" providerId="ADAL" clId="{32DF5D9D-E2B4-4E96-A7DD-7BE8BA631501}" dt="2024-02-08T13:13:15.983" v="21109" actId="14100"/>
        <pc:sldMkLst>
          <pc:docMk/>
          <pc:sldMk cId="1255428857" sldId="287"/>
        </pc:sldMkLst>
        <pc:spChg chg="mod">
          <ac:chgData name="Jeff Banham" userId="423d8ed8-7014-4682-9604-5a3673c5e126" providerId="ADAL" clId="{32DF5D9D-E2B4-4E96-A7DD-7BE8BA631501}" dt="2024-02-07T14:01:06.352" v="16495"/>
          <ac:spMkLst>
            <pc:docMk/>
            <pc:sldMk cId="1255428857" sldId="287"/>
            <ac:spMk id="2" creationId="{A77A792C-3E7F-C459-901E-A23361818715}"/>
          </ac:spMkLst>
        </pc:spChg>
        <pc:spChg chg="mod">
          <ac:chgData name="Jeff Banham" userId="423d8ed8-7014-4682-9604-5a3673c5e126" providerId="ADAL" clId="{32DF5D9D-E2B4-4E96-A7DD-7BE8BA631501}" dt="2024-02-05T20:00:01.902" v="11092" actId="20577"/>
          <ac:spMkLst>
            <pc:docMk/>
            <pc:sldMk cId="1255428857" sldId="287"/>
            <ac:spMk id="3" creationId="{D678EA7A-6610-37FE-5D27-062AD7A4B779}"/>
          </ac:spMkLst>
        </pc:spChg>
        <pc:spChg chg="del mod">
          <ac:chgData name="Jeff Banham" userId="423d8ed8-7014-4682-9604-5a3673c5e126" providerId="ADAL" clId="{32DF5D9D-E2B4-4E96-A7DD-7BE8BA631501}" dt="2024-02-05T19:59:31.804" v="11053" actId="478"/>
          <ac:spMkLst>
            <pc:docMk/>
            <pc:sldMk cId="1255428857" sldId="287"/>
            <ac:spMk id="8" creationId="{0AE521EF-F20B-20D3-6B60-5F74A9FA834B}"/>
          </ac:spMkLst>
        </pc:spChg>
        <pc:picChg chg="add mod">
          <ac:chgData name="Jeff Banham" userId="423d8ed8-7014-4682-9604-5a3673c5e126" providerId="ADAL" clId="{32DF5D9D-E2B4-4E96-A7DD-7BE8BA631501}" dt="2024-02-04T14:33:13.381" v="4416"/>
          <ac:picMkLst>
            <pc:docMk/>
            <pc:sldMk cId="1255428857" sldId="287"/>
            <ac:picMk id="4" creationId="{723B2BB2-67B2-2300-E6FF-6D7615C05C3C}"/>
          </ac:picMkLst>
        </pc:picChg>
        <pc:picChg chg="del">
          <ac:chgData name="Jeff Banham" userId="423d8ed8-7014-4682-9604-5a3673c5e126" providerId="ADAL" clId="{32DF5D9D-E2B4-4E96-A7DD-7BE8BA631501}" dt="2024-02-08T13:13:06.128" v="21105" actId="478"/>
          <ac:picMkLst>
            <pc:docMk/>
            <pc:sldMk cId="1255428857" sldId="287"/>
            <ac:picMk id="6" creationId="{DEF796B8-60D4-1798-BA9E-1D1E7474C98F}"/>
          </ac:picMkLst>
        </pc:picChg>
        <pc:picChg chg="add mod">
          <ac:chgData name="Jeff Banham" userId="423d8ed8-7014-4682-9604-5a3673c5e126" providerId="ADAL" clId="{32DF5D9D-E2B4-4E96-A7DD-7BE8BA631501}" dt="2024-02-08T13:13:15.983" v="21109" actId="14100"/>
          <ac:picMkLst>
            <pc:docMk/>
            <pc:sldMk cId="1255428857" sldId="287"/>
            <ac:picMk id="7" creationId="{846748CA-2F15-D51C-6E5C-D7D4EBF07110}"/>
          </ac:picMkLst>
        </pc:picChg>
      </pc:sldChg>
      <pc:sldChg chg="addSp delSp modSp mod setBg">
        <pc:chgData name="Jeff Banham" userId="423d8ed8-7014-4682-9604-5a3673c5e126" providerId="ADAL" clId="{32DF5D9D-E2B4-4E96-A7DD-7BE8BA631501}" dt="2024-02-07T14:03:19.081" v="16513" actId="20577"/>
        <pc:sldMkLst>
          <pc:docMk/>
          <pc:sldMk cId="1255740585" sldId="288"/>
        </pc:sldMkLst>
        <pc:spChg chg="mod">
          <ac:chgData name="Jeff Banham" userId="423d8ed8-7014-4682-9604-5a3673c5e126" providerId="ADAL" clId="{32DF5D9D-E2B4-4E96-A7DD-7BE8BA631501}" dt="2024-02-07T14:03:19.081" v="16513" actId="20577"/>
          <ac:spMkLst>
            <pc:docMk/>
            <pc:sldMk cId="1255740585" sldId="288"/>
            <ac:spMk id="2" creationId="{A77A792C-3E7F-C459-901E-A23361818715}"/>
          </ac:spMkLst>
        </pc:spChg>
        <pc:spChg chg="mod">
          <ac:chgData name="Jeff Banham" userId="423d8ed8-7014-4682-9604-5a3673c5e126" providerId="ADAL" clId="{32DF5D9D-E2B4-4E96-A7DD-7BE8BA631501}" dt="2024-02-05T16:56:26.735" v="8525" actId="115"/>
          <ac:spMkLst>
            <pc:docMk/>
            <pc:sldMk cId="1255740585" sldId="288"/>
            <ac:spMk id="3" creationId="{D678EA7A-6610-37FE-5D27-062AD7A4B779}"/>
          </ac:spMkLst>
        </pc:spChg>
        <pc:spChg chg="add mod">
          <ac:chgData name="Jeff Banham" userId="423d8ed8-7014-4682-9604-5a3673c5e126" providerId="ADAL" clId="{32DF5D9D-E2B4-4E96-A7DD-7BE8BA631501}" dt="2024-02-04T23:07:18.031" v="5201" actId="20577"/>
          <ac:spMkLst>
            <pc:docMk/>
            <pc:sldMk cId="1255740585" sldId="288"/>
            <ac:spMk id="6" creationId="{34F30734-4F41-884F-5E2F-31E2B15753DF}"/>
          </ac:spMkLst>
        </pc:spChg>
        <pc:spChg chg="add del mod">
          <ac:chgData name="Jeff Banham" userId="423d8ed8-7014-4682-9604-5a3673c5e126" providerId="ADAL" clId="{32DF5D9D-E2B4-4E96-A7DD-7BE8BA631501}" dt="2024-02-05T16:57:29.429" v="8534" actId="1076"/>
          <ac:spMkLst>
            <pc:docMk/>
            <pc:sldMk cId="1255740585" sldId="288"/>
            <ac:spMk id="799" creationId="{00000000-0000-0000-0000-000000000000}"/>
          </ac:spMkLst>
        </pc:spChg>
        <pc:spChg chg="mod">
          <ac:chgData name="Jeff Banham" userId="423d8ed8-7014-4682-9604-5a3673c5e126" providerId="ADAL" clId="{32DF5D9D-E2B4-4E96-A7DD-7BE8BA631501}" dt="2024-02-05T16:59:14.032" v="8541" actId="14100"/>
          <ac:spMkLst>
            <pc:docMk/>
            <pc:sldMk cId="1255740585" sldId="288"/>
            <ac:spMk id="803" creationId="{00000000-0000-0000-0000-000000000000}"/>
          </ac:spMkLst>
        </pc:spChg>
        <pc:grpChg chg="del">
          <ac:chgData name="Jeff Banham" userId="423d8ed8-7014-4682-9604-5a3673c5e126" providerId="ADAL" clId="{32DF5D9D-E2B4-4E96-A7DD-7BE8BA631501}" dt="2024-02-04T23:06:56.411" v="5139" actId="478"/>
          <ac:grpSpMkLst>
            <pc:docMk/>
            <pc:sldMk cId="1255740585" sldId="288"/>
            <ac:grpSpMk id="815" creationId="{00000000-0000-0000-0000-000000000000}"/>
          </ac:grpSpMkLst>
        </pc:grpChg>
        <pc:picChg chg="add mod">
          <ac:chgData name="Jeff Banham" userId="423d8ed8-7014-4682-9604-5a3673c5e126" providerId="ADAL" clId="{32DF5D9D-E2B4-4E96-A7DD-7BE8BA631501}" dt="2024-02-04T14:33:23.366" v="4421"/>
          <ac:picMkLst>
            <pc:docMk/>
            <pc:sldMk cId="1255740585" sldId="288"/>
            <ac:picMk id="4" creationId="{B043C9C6-2B18-C6A0-4FF7-153D0FD7ACAE}"/>
          </ac:picMkLst>
        </pc:picChg>
        <pc:picChg chg="add mod">
          <ac:chgData name="Jeff Banham" userId="423d8ed8-7014-4682-9604-5a3673c5e126" providerId="ADAL" clId="{32DF5D9D-E2B4-4E96-A7DD-7BE8BA631501}" dt="2024-02-04T23:08:07.597" v="5202"/>
          <ac:picMkLst>
            <pc:docMk/>
            <pc:sldMk cId="1255740585" sldId="288"/>
            <ac:picMk id="5" creationId="{E7459B0A-DB46-17D4-D724-C8AF228DD560}"/>
          </ac:picMkLst>
        </pc:picChg>
        <pc:picChg chg="add mod">
          <ac:chgData name="Jeff Banham" userId="423d8ed8-7014-4682-9604-5a3673c5e126" providerId="ADAL" clId="{32DF5D9D-E2B4-4E96-A7DD-7BE8BA631501}" dt="2024-02-05T16:55:31.907" v="8474" actId="1076"/>
          <ac:picMkLst>
            <pc:docMk/>
            <pc:sldMk cId="1255740585" sldId="288"/>
            <ac:picMk id="7" creationId="{D9771295-DA90-6D30-9E5E-1766A1FC4346}"/>
          </ac:picMkLst>
        </pc:picChg>
        <pc:picChg chg="add mod">
          <ac:chgData name="Jeff Banham" userId="423d8ed8-7014-4682-9604-5a3673c5e126" providerId="ADAL" clId="{32DF5D9D-E2B4-4E96-A7DD-7BE8BA631501}" dt="2024-02-05T16:55:29.162" v="8473" actId="1076"/>
          <ac:picMkLst>
            <pc:docMk/>
            <pc:sldMk cId="1255740585" sldId="288"/>
            <ac:picMk id="8" creationId="{CDEB8ED6-DE66-C1EE-AA63-F170D286086A}"/>
          </ac:picMkLst>
        </pc:picChg>
        <pc:picChg chg="add mod">
          <ac:chgData name="Jeff Banham" userId="423d8ed8-7014-4682-9604-5a3673c5e126" providerId="ADAL" clId="{32DF5D9D-E2B4-4E96-A7DD-7BE8BA631501}" dt="2024-02-05T16:57:41.171" v="8538" actId="14100"/>
          <ac:picMkLst>
            <pc:docMk/>
            <pc:sldMk cId="1255740585" sldId="288"/>
            <ac:picMk id="2050" creationId="{26A9FACF-94C0-6DA5-8A29-4E8AC75ACBA6}"/>
          </ac:picMkLst>
        </pc:picChg>
        <pc:picChg chg="add mod">
          <ac:chgData name="Jeff Banham" userId="423d8ed8-7014-4682-9604-5a3673c5e126" providerId="ADAL" clId="{32DF5D9D-E2B4-4E96-A7DD-7BE8BA631501}" dt="2024-02-05T17:02:37.807" v="8544" actId="1076"/>
          <ac:picMkLst>
            <pc:docMk/>
            <pc:sldMk cId="1255740585" sldId="288"/>
            <ac:picMk id="2052" creationId="{305BC772-5759-5A52-C859-FD4AF3D0F0CB}"/>
          </ac:picMkLst>
        </pc:picChg>
      </pc:sldChg>
      <pc:sldChg chg="addSp modSp del mod ord setBg">
        <pc:chgData name="Jeff Banham" userId="423d8ed8-7014-4682-9604-5a3673c5e126" providerId="ADAL" clId="{32DF5D9D-E2B4-4E96-A7DD-7BE8BA631501}" dt="2024-02-05T14:54:09.853" v="6042" actId="47"/>
        <pc:sldMkLst>
          <pc:docMk/>
          <pc:sldMk cId="781042205" sldId="289"/>
        </pc:sldMkLst>
        <pc:spChg chg="mod">
          <ac:chgData name="Jeff Banham" userId="423d8ed8-7014-4682-9604-5a3673c5e126" providerId="ADAL" clId="{32DF5D9D-E2B4-4E96-A7DD-7BE8BA631501}" dt="2024-02-02T19:43:10.446" v="369" actId="6549"/>
          <ac:spMkLst>
            <pc:docMk/>
            <pc:sldMk cId="781042205" sldId="289"/>
            <ac:spMk id="3" creationId="{D678EA7A-6610-37FE-5D27-062AD7A4B779}"/>
          </ac:spMkLst>
        </pc:spChg>
        <pc:picChg chg="add mod">
          <ac:chgData name="Jeff Banham" userId="423d8ed8-7014-4682-9604-5a3673c5e126" providerId="ADAL" clId="{32DF5D9D-E2B4-4E96-A7DD-7BE8BA631501}" dt="2024-02-04T14:33:19.251" v="4419"/>
          <ac:picMkLst>
            <pc:docMk/>
            <pc:sldMk cId="781042205" sldId="289"/>
            <ac:picMk id="4" creationId="{B1448C5D-B490-8212-9D57-E6243FC211F6}"/>
          </ac:picMkLst>
        </pc:picChg>
      </pc:sldChg>
      <pc:sldChg chg="addSp delSp modSp add del mod setBg">
        <pc:chgData name="Jeff Banham" userId="423d8ed8-7014-4682-9604-5a3673c5e126" providerId="ADAL" clId="{32DF5D9D-E2B4-4E96-A7DD-7BE8BA631501}" dt="2024-02-07T22:10:21.044" v="20638" actId="20577"/>
        <pc:sldMkLst>
          <pc:docMk/>
          <pc:sldMk cId="382128184" sldId="290"/>
        </pc:sldMkLst>
        <pc:spChg chg="mod">
          <ac:chgData name="Jeff Banham" userId="423d8ed8-7014-4682-9604-5a3673c5e126" providerId="ADAL" clId="{32DF5D9D-E2B4-4E96-A7DD-7BE8BA631501}" dt="2024-02-07T14:01:25.856" v="16496"/>
          <ac:spMkLst>
            <pc:docMk/>
            <pc:sldMk cId="382128184" sldId="290"/>
            <ac:spMk id="2" creationId="{A77A792C-3E7F-C459-901E-A23361818715}"/>
          </ac:spMkLst>
        </pc:spChg>
        <pc:spChg chg="mod">
          <ac:chgData name="Jeff Banham" userId="423d8ed8-7014-4682-9604-5a3673c5e126" providerId="ADAL" clId="{32DF5D9D-E2B4-4E96-A7DD-7BE8BA631501}" dt="2024-02-05T15:54:16.540" v="6803" actId="6549"/>
          <ac:spMkLst>
            <pc:docMk/>
            <pc:sldMk cId="382128184" sldId="290"/>
            <ac:spMk id="3" creationId="{D678EA7A-6610-37FE-5D27-062AD7A4B779}"/>
          </ac:spMkLst>
        </pc:spChg>
        <pc:spChg chg="del mod">
          <ac:chgData name="Jeff Banham" userId="423d8ed8-7014-4682-9604-5a3673c5e126" providerId="ADAL" clId="{32DF5D9D-E2B4-4E96-A7DD-7BE8BA631501}" dt="2024-02-05T17:34:16.236" v="8640" actId="478"/>
          <ac:spMkLst>
            <pc:docMk/>
            <pc:sldMk cId="382128184" sldId="290"/>
            <ac:spMk id="4" creationId="{88CFF8B1-87FD-BA89-C0D0-C2DB3F5691BC}"/>
          </ac:spMkLst>
        </pc:spChg>
        <pc:spChg chg="add mod">
          <ac:chgData name="Jeff Banham" userId="423d8ed8-7014-4682-9604-5a3673c5e126" providerId="ADAL" clId="{32DF5D9D-E2B4-4E96-A7DD-7BE8BA631501}" dt="2024-02-05T17:37:27.400" v="8661" actId="1076"/>
          <ac:spMkLst>
            <pc:docMk/>
            <pc:sldMk cId="382128184" sldId="290"/>
            <ac:spMk id="10" creationId="{D912871C-B421-C5B4-99EF-5AD5E94E7083}"/>
          </ac:spMkLst>
        </pc:spChg>
        <pc:spChg chg="add mod">
          <ac:chgData name="Jeff Banham" userId="423d8ed8-7014-4682-9604-5a3673c5e126" providerId="ADAL" clId="{32DF5D9D-E2B4-4E96-A7DD-7BE8BA631501}" dt="2024-02-07T14:01:35.433" v="16497" actId="1076"/>
          <ac:spMkLst>
            <pc:docMk/>
            <pc:sldMk cId="382128184" sldId="290"/>
            <ac:spMk id="11" creationId="{41066EE8-CA5C-6B08-0F2E-ECBC9A617053}"/>
          </ac:spMkLst>
        </pc:spChg>
        <pc:spChg chg="add mod">
          <ac:chgData name="Jeff Banham" userId="423d8ed8-7014-4682-9604-5a3673c5e126" providerId="ADAL" clId="{32DF5D9D-E2B4-4E96-A7DD-7BE8BA631501}" dt="2024-02-05T17:39:07.178" v="8677" actId="1076"/>
          <ac:spMkLst>
            <pc:docMk/>
            <pc:sldMk cId="382128184" sldId="290"/>
            <ac:spMk id="18" creationId="{75DDBC1D-EB4C-63BF-3CFE-8B492186B9D3}"/>
          </ac:spMkLst>
        </pc:spChg>
        <pc:spChg chg="add mod">
          <ac:chgData name="Jeff Banham" userId="423d8ed8-7014-4682-9604-5a3673c5e126" providerId="ADAL" clId="{32DF5D9D-E2B4-4E96-A7DD-7BE8BA631501}" dt="2024-02-05T17:39:16.601" v="8679" actId="1076"/>
          <ac:spMkLst>
            <pc:docMk/>
            <pc:sldMk cId="382128184" sldId="290"/>
            <ac:spMk id="19" creationId="{A7A64539-B24C-54A4-7E8B-3487C1FFBC95}"/>
          </ac:spMkLst>
        </pc:spChg>
        <pc:spChg chg="add mod">
          <ac:chgData name="Jeff Banham" userId="423d8ed8-7014-4682-9604-5a3673c5e126" providerId="ADAL" clId="{32DF5D9D-E2B4-4E96-A7DD-7BE8BA631501}" dt="2024-02-07T14:01:49.355" v="16499" actId="1076"/>
          <ac:spMkLst>
            <pc:docMk/>
            <pc:sldMk cId="382128184" sldId="290"/>
            <ac:spMk id="20" creationId="{A8BC4477-02D8-E4E6-6B45-9710FB9E090A}"/>
          </ac:spMkLst>
        </pc:spChg>
        <pc:spChg chg="add mod">
          <ac:chgData name="Jeff Banham" userId="423d8ed8-7014-4682-9604-5a3673c5e126" providerId="ADAL" clId="{32DF5D9D-E2B4-4E96-A7DD-7BE8BA631501}" dt="2024-02-07T22:09:20.723" v="20622" actId="404"/>
          <ac:spMkLst>
            <pc:docMk/>
            <pc:sldMk cId="382128184" sldId="290"/>
            <ac:spMk id="21" creationId="{A79149B0-B8DC-FF7A-07DB-C32A472D36D7}"/>
          </ac:spMkLst>
        </pc:spChg>
        <pc:spChg chg="add mod">
          <ac:chgData name="Jeff Banham" userId="423d8ed8-7014-4682-9604-5a3673c5e126" providerId="ADAL" clId="{32DF5D9D-E2B4-4E96-A7DD-7BE8BA631501}" dt="2024-02-07T22:09:44.135" v="20628" actId="20577"/>
          <ac:spMkLst>
            <pc:docMk/>
            <pc:sldMk cId="382128184" sldId="290"/>
            <ac:spMk id="22" creationId="{5FBAA83F-324B-E775-BA25-9D9D828789C7}"/>
          </ac:spMkLst>
        </pc:spChg>
        <pc:spChg chg="add mod">
          <ac:chgData name="Jeff Banham" userId="423d8ed8-7014-4682-9604-5a3673c5e126" providerId="ADAL" clId="{32DF5D9D-E2B4-4E96-A7DD-7BE8BA631501}" dt="2024-02-07T22:09:54.354" v="20631" actId="20577"/>
          <ac:spMkLst>
            <pc:docMk/>
            <pc:sldMk cId="382128184" sldId="290"/>
            <ac:spMk id="23" creationId="{FB073D4D-1885-D60B-6349-D065DB624897}"/>
          </ac:spMkLst>
        </pc:spChg>
        <pc:spChg chg="add mod">
          <ac:chgData name="Jeff Banham" userId="423d8ed8-7014-4682-9604-5a3673c5e126" providerId="ADAL" clId="{32DF5D9D-E2B4-4E96-A7DD-7BE8BA631501}" dt="2024-02-07T22:10:07.535" v="20634" actId="20577"/>
          <ac:spMkLst>
            <pc:docMk/>
            <pc:sldMk cId="382128184" sldId="290"/>
            <ac:spMk id="24" creationId="{5A7AAB46-57A4-7F14-B4AC-D821B9F0A81D}"/>
          </ac:spMkLst>
        </pc:spChg>
        <pc:spChg chg="add mod">
          <ac:chgData name="Jeff Banham" userId="423d8ed8-7014-4682-9604-5a3673c5e126" providerId="ADAL" clId="{32DF5D9D-E2B4-4E96-A7DD-7BE8BA631501}" dt="2024-02-07T22:10:21.044" v="20638" actId="20577"/>
          <ac:spMkLst>
            <pc:docMk/>
            <pc:sldMk cId="382128184" sldId="290"/>
            <ac:spMk id="25" creationId="{83FA1F47-E8B4-CE1D-215F-553DA513171B}"/>
          </ac:spMkLst>
        </pc:spChg>
        <pc:spChg chg="mod">
          <ac:chgData name="Jeff Banham" userId="423d8ed8-7014-4682-9604-5a3673c5e126" providerId="ADAL" clId="{32DF5D9D-E2B4-4E96-A7DD-7BE8BA631501}" dt="2024-02-05T17:36:14.937" v="8655" actId="1076"/>
          <ac:spMkLst>
            <pc:docMk/>
            <pc:sldMk cId="382128184" sldId="290"/>
            <ac:spMk id="803" creationId="{00000000-0000-0000-0000-000000000000}"/>
          </ac:spMkLst>
        </pc:spChg>
        <pc:grpChg chg="del">
          <ac:chgData name="Jeff Banham" userId="423d8ed8-7014-4682-9604-5a3673c5e126" providerId="ADAL" clId="{32DF5D9D-E2B4-4E96-A7DD-7BE8BA631501}" dt="2024-02-05T14:58:35.706" v="6112" actId="478"/>
          <ac:grpSpMkLst>
            <pc:docMk/>
            <pc:sldMk cId="382128184" sldId="290"/>
            <ac:grpSpMk id="815" creationId="{00000000-0000-0000-0000-000000000000}"/>
          </ac:grpSpMkLst>
        </pc:grpChg>
        <pc:picChg chg="add mod">
          <ac:chgData name="Jeff Banham" userId="423d8ed8-7014-4682-9604-5a3673c5e126" providerId="ADAL" clId="{32DF5D9D-E2B4-4E96-A7DD-7BE8BA631501}" dt="2024-02-04T14:33:15.211" v="4417"/>
          <ac:picMkLst>
            <pc:docMk/>
            <pc:sldMk cId="382128184" sldId="290"/>
            <ac:picMk id="5" creationId="{9F38C994-FB28-BDFA-7E6B-F73FA598D947}"/>
          </ac:picMkLst>
        </pc:picChg>
        <pc:picChg chg="add mod">
          <ac:chgData name="Jeff Banham" userId="423d8ed8-7014-4682-9604-5a3673c5e126" providerId="ADAL" clId="{32DF5D9D-E2B4-4E96-A7DD-7BE8BA631501}" dt="2024-02-05T17:37:24.776" v="8660" actId="1076"/>
          <ac:picMkLst>
            <pc:docMk/>
            <pc:sldMk cId="382128184" sldId="290"/>
            <ac:picMk id="7" creationId="{CD369883-171B-9E17-B22F-60279DD37041}"/>
          </ac:picMkLst>
        </pc:picChg>
        <pc:picChg chg="add mod">
          <ac:chgData name="Jeff Banham" userId="423d8ed8-7014-4682-9604-5a3673c5e126" providerId="ADAL" clId="{32DF5D9D-E2B4-4E96-A7DD-7BE8BA631501}" dt="2024-02-05T17:37:31.344" v="8662" actId="1076"/>
          <ac:picMkLst>
            <pc:docMk/>
            <pc:sldMk cId="382128184" sldId="290"/>
            <ac:picMk id="9" creationId="{5EA08F1D-300A-FE73-A4FA-56AE70B7CC1C}"/>
          </ac:picMkLst>
        </pc:picChg>
        <pc:picChg chg="add del mod">
          <ac:chgData name="Jeff Banham" userId="423d8ed8-7014-4682-9604-5a3673c5e126" providerId="ADAL" clId="{32DF5D9D-E2B4-4E96-A7DD-7BE8BA631501}" dt="2024-02-05T17:38:22.280" v="8667" actId="478"/>
          <ac:picMkLst>
            <pc:docMk/>
            <pc:sldMk cId="382128184" sldId="290"/>
            <ac:picMk id="13" creationId="{47432878-99C7-4B14-3CC5-2A718D9466CC}"/>
          </ac:picMkLst>
        </pc:picChg>
        <pc:picChg chg="add mod">
          <ac:chgData name="Jeff Banham" userId="423d8ed8-7014-4682-9604-5a3673c5e126" providerId="ADAL" clId="{32DF5D9D-E2B4-4E96-A7DD-7BE8BA631501}" dt="2024-02-05T17:38:30.720" v="8670" actId="1076"/>
          <ac:picMkLst>
            <pc:docMk/>
            <pc:sldMk cId="382128184" sldId="290"/>
            <ac:picMk id="15" creationId="{B5B130D4-F99C-467D-1D7C-E6F3A387FBE0}"/>
          </ac:picMkLst>
        </pc:picChg>
        <pc:picChg chg="add mod">
          <ac:chgData name="Jeff Banham" userId="423d8ed8-7014-4682-9604-5a3673c5e126" providerId="ADAL" clId="{32DF5D9D-E2B4-4E96-A7DD-7BE8BA631501}" dt="2024-02-05T17:38:58.840" v="8675" actId="1076"/>
          <ac:picMkLst>
            <pc:docMk/>
            <pc:sldMk cId="382128184" sldId="290"/>
            <ac:picMk id="17" creationId="{E37353E6-9ED4-0CA0-6978-27C8E3F5A180}"/>
          </ac:picMkLst>
        </pc:picChg>
      </pc:sldChg>
      <pc:sldChg chg="del">
        <pc:chgData name="Jeff Banham" userId="423d8ed8-7014-4682-9604-5a3673c5e126" providerId="ADAL" clId="{32DF5D9D-E2B4-4E96-A7DD-7BE8BA631501}" dt="2024-02-02T21:22:25.259" v="1864" actId="47"/>
        <pc:sldMkLst>
          <pc:docMk/>
          <pc:sldMk cId="1968469455" sldId="291"/>
        </pc:sldMkLst>
      </pc:sldChg>
      <pc:sldChg chg="addSp modSp mod ord setBg">
        <pc:chgData name="Jeff Banham" userId="423d8ed8-7014-4682-9604-5a3673c5e126" providerId="ADAL" clId="{32DF5D9D-E2B4-4E96-A7DD-7BE8BA631501}" dt="2024-02-05T15:52:23.912" v="6653" actId="403"/>
        <pc:sldMkLst>
          <pc:docMk/>
          <pc:sldMk cId="3737149150" sldId="292"/>
        </pc:sldMkLst>
        <pc:spChg chg="mod">
          <ac:chgData name="Jeff Banham" userId="423d8ed8-7014-4682-9604-5a3673c5e126" providerId="ADAL" clId="{32DF5D9D-E2B4-4E96-A7DD-7BE8BA631501}" dt="2024-02-05T15:52:23.912" v="6653" actId="403"/>
          <ac:spMkLst>
            <pc:docMk/>
            <pc:sldMk cId="3737149150" sldId="292"/>
            <ac:spMk id="967" creationId="{AF576489-8C61-588A-2A0E-895E8DFC7962}"/>
          </ac:spMkLst>
        </pc:spChg>
        <pc:spChg chg="mod">
          <ac:chgData name="Jeff Banham" userId="423d8ed8-7014-4682-9604-5a3673c5e126" providerId="ADAL" clId="{32DF5D9D-E2B4-4E96-A7DD-7BE8BA631501}" dt="2024-02-04T23:39:06.500" v="5789" actId="1076"/>
          <ac:spMkLst>
            <pc:docMk/>
            <pc:sldMk cId="3737149150" sldId="292"/>
            <ac:spMk id="1057" creationId="{9418817B-22FB-DCB6-1B4B-20FC1BEB1D1D}"/>
          </ac:spMkLst>
        </pc:spChg>
        <pc:picChg chg="add mod">
          <ac:chgData name="Jeff Banham" userId="423d8ed8-7014-4682-9604-5a3673c5e126" providerId="ADAL" clId="{32DF5D9D-E2B4-4E96-A7DD-7BE8BA631501}" dt="2024-02-04T23:39:01.276" v="5788" actId="1076"/>
          <ac:picMkLst>
            <pc:docMk/>
            <pc:sldMk cId="3737149150" sldId="292"/>
            <ac:picMk id="965" creationId="{221DE0B3-3375-FD53-E735-61CBFDF5AD00}"/>
          </ac:picMkLst>
        </pc:picChg>
      </pc:sldChg>
      <pc:sldChg chg="addSp delSp modSp mod setBg">
        <pc:chgData name="Jeff Banham" userId="423d8ed8-7014-4682-9604-5a3673c5e126" providerId="ADAL" clId="{32DF5D9D-E2B4-4E96-A7DD-7BE8BA631501}" dt="2024-02-05T14:52:36.050" v="6012" actId="20577"/>
        <pc:sldMkLst>
          <pc:docMk/>
          <pc:sldMk cId="3577112095" sldId="293"/>
        </pc:sldMkLst>
        <pc:spChg chg="mod">
          <ac:chgData name="Jeff Banham" userId="423d8ed8-7014-4682-9604-5a3673c5e126" providerId="ADAL" clId="{32DF5D9D-E2B4-4E96-A7DD-7BE8BA631501}" dt="2024-02-05T14:52:36.050" v="6012" actId="20577"/>
          <ac:spMkLst>
            <pc:docMk/>
            <pc:sldMk cId="3577112095" sldId="293"/>
            <ac:spMk id="3" creationId="{D678EA7A-6610-37FE-5D27-062AD7A4B779}"/>
          </ac:spMkLst>
        </pc:spChg>
        <pc:picChg chg="del">
          <ac:chgData name="Jeff Banham" userId="423d8ed8-7014-4682-9604-5a3673c5e126" providerId="ADAL" clId="{32DF5D9D-E2B4-4E96-A7DD-7BE8BA631501}" dt="2024-02-04T14:33:07.194" v="4412" actId="478"/>
          <ac:picMkLst>
            <pc:docMk/>
            <pc:sldMk cId="3577112095" sldId="293"/>
            <ac:picMk id="4" creationId="{3C092A1D-E31E-88FC-5203-4DFC9F0CACF1}"/>
          </ac:picMkLst>
        </pc:picChg>
        <pc:picChg chg="mod">
          <ac:chgData name="Jeff Banham" userId="423d8ed8-7014-4682-9604-5a3673c5e126" providerId="ADAL" clId="{32DF5D9D-E2B4-4E96-A7DD-7BE8BA631501}" dt="2024-02-04T23:32:31.124" v="5772" actId="14100"/>
          <ac:picMkLst>
            <pc:docMk/>
            <pc:sldMk cId="3577112095" sldId="293"/>
            <ac:picMk id="5" creationId="{26DE91DB-8413-D8B7-FCC2-9EEC7DDFA696}"/>
          </ac:picMkLst>
        </pc:picChg>
        <pc:picChg chg="add mod">
          <ac:chgData name="Jeff Banham" userId="423d8ed8-7014-4682-9604-5a3673c5e126" providerId="ADAL" clId="{32DF5D9D-E2B4-4E96-A7DD-7BE8BA631501}" dt="2024-02-04T14:33:07.589" v="4413"/>
          <ac:picMkLst>
            <pc:docMk/>
            <pc:sldMk cId="3577112095" sldId="293"/>
            <ac:picMk id="6" creationId="{F4B37374-5632-217D-1250-E102D92CFF04}"/>
          </ac:picMkLst>
        </pc:picChg>
      </pc:sldChg>
      <pc:sldChg chg="addSp modSp mod setBg">
        <pc:chgData name="Jeff Banham" userId="423d8ed8-7014-4682-9604-5a3673c5e126" providerId="ADAL" clId="{32DF5D9D-E2B4-4E96-A7DD-7BE8BA631501}" dt="2024-02-07T14:00:58.569" v="16494" actId="20577"/>
        <pc:sldMkLst>
          <pc:docMk/>
          <pc:sldMk cId="3601467942" sldId="294"/>
        </pc:sldMkLst>
        <pc:spChg chg="mod">
          <ac:chgData name="Jeff Banham" userId="423d8ed8-7014-4682-9604-5a3673c5e126" providerId="ADAL" clId="{32DF5D9D-E2B4-4E96-A7DD-7BE8BA631501}" dt="2024-02-07T14:00:58.569" v="16494" actId="20577"/>
          <ac:spMkLst>
            <pc:docMk/>
            <pc:sldMk cId="3601467942" sldId="294"/>
            <ac:spMk id="2" creationId="{4D571216-BD6D-A908-F472-CF63D1B311DD}"/>
          </ac:spMkLst>
        </pc:spChg>
        <pc:spChg chg="mod">
          <ac:chgData name="Jeff Banham" userId="423d8ed8-7014-4682-9604-5a3673c5e126" providerId="ADAL" clId="{32DF5D9D-E2B4-4E96-A7DD-7BE8BA631501}" dt="2024-02-04T19:19:25.649" v="4547" actId="12"/>
          <ac:spMkLst>
            <pc:docMk/>
            <pc:sldMk cId="3601467942" sldId="294"/>
            <ac:spMk id="3" creationId="{71A533A3-28D6-5D24-F38A-4CC8BB532744}"/>
          </ac:spMkLst>
        </pc:spChg>
        <pc:spChg chg="mod">
          <ac:chgData name="Jeff Banham" userId="423d8ed8-7014-4682-9604-5a3673c5e126" providerId="ADAL" clId="{32DF5D9D-E2B4-4E96-A7DD-7BE8BA631501}" dt="2024-02-04T19:19:16.540" v="4546" actId="1076"/>
          <ac:spMkLst>
            <pc:docMk/>
            <pc:sldMk cId="3601467942" sldId="294"/>
            <ac:spMk id="5" creationId="{6BC6F0D1-27B5-5639-70CE-3D6C4EB5D519}"/>
          </ac:spMkLst>
        </pc:spChg>
        <pc:picChg chg="add mod">
          <ac:chgData name="Jeff Banham" userId="423d8ed8-7014-4682-9604-5a3673c5e126" providerId="ADAL" clId="{32DF5D9D-E2B4-4E96-A7DD-7BE8BA631501}" dt="2024-02-04T14:33:11.670" v="4415"/>
          <ac:picMkLst>
            <pc:docMk/>
            <pc:sldMk cId="3601467942" sldId="294"/>
            <ac:picMk id="4" creationId="{F34E9078-DE82-2618-50F8-7E22ED2B7C53}"/>
          </ac:picMkLst>
        </pc:picChg>
        <pc:picChg chg="mod">
          <ac:chgData name="Jeff Banham" userId="423d8ed8-7014-4682-9604-5a3673c5e126" providerId="ADAL" clId="{32DF5D9D-E2B4-4E96-A7DD-7BE8BA631501}" dt="2024-02-04T19:19:08.797" v="4544" actId="1076"/>
          <ac:picMkLst>
            <pc:docMk/>
            <pc:sldMk cId="3601467942" sldId="294"/>
            <ac:picMk id="6" creationId="{D9EFB589-B5D0-F011-CF90-09D1C95D23E8}"/>
          </ac:picMkLst>
        </pc:picChg>
      </pc:sldChg>
      <pc:sldChg chg="addSp delSp modSp add mod setBg">
        <pc:chgData name="Jeff Banham" userId="423d8ed8-7014-4682-9604-5a3673c5e126" providerId="ADAL" clId="{32DF5D9D-E2B4-4E96-A7DD-7BE8BA631501}" dt="2024-02-07T14:02:18.942" v="16501"/>
        <pc:sldMkLst>
          <pc:docMk/>
          <pc:sldMk cId="3883633748" sldId="295"/>
        </pc:sldMkLst>
        <pc:spChg chg="mod">
          <ac:chgData name="Jeff Banham" userId="423d8ed8-7014-4682-9604-5a3673c5e126" providerId="ADAL" clId="{32DF5D9D-E2B4-4E96-A7DD-7BE8BA631501}" dt="2024-02-07T14:02:18.942" v="16501"/>
          <ac:spMkLst>
            <pc:docMk/>
            <pc:sldMk cId="3883633748" sldId="295"/>
            <ac:spMk id="2" creationId="{A77A792C-3E7F-C459-901E-A23361818715}"/>
          </ac:spMkLst>
        </pc:spChg>
        <pc:spChg chg="mod">
          <ac:chgData name="Jeff Banham" userId="423d8ed8-7014-4682-9604-5a3673c5e126" providerId="ADAL" clId="{32DF5D9D-E2B4-4E96-A7DD-7BE8BA631501}" dt="2024-02-05T16:45:15.340" v="8465" actId="20577"/>
          <ac:spMkLst>
            <pc:docMk/>
            <pc:sldMk cId="3883633748" sldId="295"/>
            <ac:spMk id="3" creationId="{D678EA7A-6610-37FE-5D27-062AD7A4B779}"/>
          </ac:spMkLst>
        </pc:spChg>
        <pc:spChg chg="del">
          <ac:chgData name="Jeff Banham" userId="423d8ed8-7014-4682-9604-5a3673c5e126" providerId="ADAL" clId="{32DF5D9D-E2B4-4E96-A7DD-7BE8BA631501}" dt="2024-02-05T17:39:54.557" v="8683" actId="478"/>
          <ac:spMkLst>
            <pc:docMk/>
            <pc:sldMk cId="3883633748" sldId="295"/>
            <ac:spMk id="4" creationId="{88CFF8B1-87FD-BA89-C0D0-C2DB3F5691BC}"/>
          </ac:spMkLst>
        </pc:spChg>
        <pc:spChg chg="add mod">
          <ac:chgData name="Jeff Banham" userId="423d8ed8-7014-4682-9604-5a3673c5e126" providerId="ADAL" clId="{32DF5D9D-E2B4-4E96-A7DD-7BE8BA631501}" dt="2024-02-07T14:02:05.177" v="16500"/>
          <ac:spMkLst>
            <pc:docMk/>
            <pc:sldMk cId="3883633748" sldId="295"/>
            <ac:spMk id="10" creationId="{3FB195F3-9CA5-83D8-225F-1926AD49BA6C}"/>
          </ac:spMkLst>
        </pc:spChg>
        <pc:grpChg chg="del">
          <ac:chgData name="Jeff Banham" userId="423d8ed8-7014-4682-9604-5a3673c5e126" providerId="ADAL" clId="{32DF5D9D-E2B4-4E96-A7DD-7BE8BA631501}" dt="2024-02-05T16:13:19.705" v="7535" actId="478"/>
          <ac:grpSpMkLst>
            <pc:docMk/>
            <pc:sldMk cId="3883633748" sldId="295"/>
            <ac:grpSpMk id="815" creationId="{00000000-0000-0000-0000-000000000000}"/>
          </ac:grpSpMkLst>
        </pc:grpChg>
        <pc:picChg chg="add mod">
          <ac:chgData name="Jeff Banham" userId="423d8ed8-7014-4682-9604-5a3673c5e126" providerId="ADAL" clId="{32DF5D9D-E2B4-4E96-A7DD-7BE8BA631501}" dt="2024-02-04T14:33:17.010" v="4418"/>
          <ac:picMkLst>
            <pc:docMk/>
            <pc:sldMk cId="3883633748" sldId="295"/>
            <ac:picMk id="5" creationId="{670A72B2-B797-CF4E-6F22-A3CEF047FF29}"/>
          </ac:picMkLst>
        </pc:picChg>
        <pc:picChg chg="add mod">
          <ac:chgData name="Jeff Banham" userId="423d8ed8-7014-4682-9604-5a3673c5e126" providerId="ADAL" clId="{32DF5D9D-E2B4-4E96-A7DD-7BE8BA631501}" dt="2024-02-05T17:41:03.505" v="8701" actId="14100"/>
          <ac:picMkLst>
            <pc:docMk/>
            <pc:sldMk cId="3883633748" sldId="295"/>
            <ac:picMk id="7" creationId="{BEA4D2AE-018E-CD89-2A43-AFCD09AEE720}"/>
          </ac:picMkLst>
        </pc:picChg>
        <pc:picChg chg="add mod">
          <ac:chgData name="Jeff Banham" userId="423d8ed8-7014-4682-9604-5a3673c5e126" providerId="ADAL" clId="{32DF5D9D-E2B4-4E96-A7DD-7BE8BA631501}" dt="2024-02-05T17:40:47.001" v="8696" actId="1076"/>
          <ac:picMkLst>
            <pc:docMk/>
            <pc:sldMk cId="3883633748" sldId="295"/>
            <ac:picMk id="9" creationId="{00A24242-2D1A-F71B-9B94-B0ADAFC0BF8E}"/>
          </ac:picMkLst>
        </pc:picChg>
      </pc:sldChg>
      <pc:sldChg chg="addSp delSp modSp add mod setBg">
        <pc:chgData name="Jeff Banham" userId="423d8ed8-7014-4682-9604-5a3673c5e126" providerId="ADAL" clId="{32DF5D9D-E2B4-4E96-A7DD-7BE8BA631501}" dt="2024-02-07T14:03:45.024" v="16524" actId="20577"/>
        <pc:sldMkLst>
          <pc:docMk/>
          <pc:sldMk cId="2296787908" sldId="296"/>
        </pc:sldMkLst>
        <pc:spChg chg="mod">
          <ac:chgData name="Jeff Banham" userId="423d8ed8-7014-4682-9604-5a3673c5e126" providerId="ADAL" clId="{32DF5D9D-E2B4-4E96-A7DD-7BE8BA631501}" dt="2024-02-07T14:03:45.024" v="16524" actId="20577"/>
          <ac:spMkLst>
            <pc:docMk/>
            <pc:sldMk cId="2296787908" sldId="296"/>
            <ac:spMk id="2" creationId="{A77A792C-3E7F-C459-901E-A23361818715}"/>
          </ac:spMkLst>
        </pc:spChg>
        <pc:spChg chg="del mod">
          <ac:chgData name="Jeff Banham" userId="423d8ed8-7014-4682-9604-5a3673c5e126" providerId="ADAL" clId="{32DF5D9D-E2B4-4E96-A7DD-7BE8BA631501}" dt="2024-02-05T18:43:24.242" v="9935" actId="478"/>
          <ac:spMkLst>
            <pc:docMk/>
            <pc:sldMk cId="2296787908" sldId="296"/>
            <ac:spMk id="3" creationId="{D678EA7A-6610-37FE-5D27-062AD7A4B779}"/>
          </ac:spMkLst>
        </pc:spChg>
        <pc:spChg chg="del mod">
          <ac:chgData name="Jeff Banham" userId="423d8ed8-7014-4682-9604-5a3673c5e126" providerId="ADAL" clId="{32DF5D9D-E2B4-4E96-A7DD-7BE8BA631501}" dt="2024-02-05T19:02:58.767" v="10142" actId="478"/>
          <ac:spMkLst>
            <pc:docMk/>
            <pc:sldMk cId="2296787908" sldId="296"/>
            <ac:spMk id="4" creationId="{0AFBE0F4-60C3-8C04-65D8-9DF352190E3B}"/>
          </ac:spMkLst>
        </pc:spChg>
        <pc:spChg chg="add del mod">
          <ac:chgData name="Jeff Banham" userId="423d8ed8-7014-4682-9604-5a3673c5e126" providerId="ADAL" clId="{32DF5D9D-E2B4-4E96-A7DD-7BE8BA631501}" dt="2024-02-04T19:38:12.502" v="5002" actId="478"/>
          <ac:spMkLst>
            <pc:docMk/>
            <pc:sldMk cId="2296787908" sldId="296"/>
            <ac:spMk id="5" creationId="{EB52C3AE-49F0-F4A5-212E-593292E62513}"/>
          </ac:spMkLst>
        </pc:spChg>
        <pc:spChg chg="add del mod">
          <ac:chgData name="Jeff Banham" userId="423d8ed8-7014-4682-9604-5a3673c5e126" providerId="ADAL" clId="{32DF5D9D-E2B4-4E96-A7DD-7BE8BA631501}" dt="2024-02-05T19:11:29.683" v="10586" actId="478"/>
          <ac:spMkLst>
            <pc:docMk/>
            <pc:sldMk cId="2296787908" sldId="296"/>
            <ac:spMk id="11" creationId="{CC6F02FE-CA9F-F42C-76D7-B194FA2B9673}"/>
          </ac:spMkLst>
        </pc:spChg>
        <pc:spChg chg="add mod">
          <ac:chgData name="Jeff Banham" userId="423d8ed8-7014-4682-9604-5a3673c5e126" providerId="ADAL" clId="{32DF5D9D-E2B4-4E96-A7DD-7BE8BA631501}" dt="2024-02-04T19:44:14.950" v="5069" actId="1036"/>
          <ac:spMkLst>
            <pc:docMk/>
            <pc:sldMk cId="2296787908" sldId="296"/>
            <ac:spMk id="13" creationId="{B2B4B683-6F97-B93C-7199-B61018D4C96D}"/>
          </ac:spMkLst>
        </pc:spChg>
        <pc:spChg chg="add mod">
          <ac:chgData name="Jeff Banham" userId="423d8ed8-7014-4682-9604-5a3673c5e126" providerId="ADAL" clId="{32DF5D9D-E2B4-4E96-A7DD-7BE8BA631501}" dt="2024-02-05T19:11:21.992" v="10585" actId="1076"/>
          <ac:spMkLst>
            <pc:docMk/>
            <pc:sldMk cId="2296787908" sldId="296"/>
            <ac:spMk id="14" creationId="{B87529C8-CFC0-9DCA-BBA5-47731F99C3A0}"/>
          </ac:spMkLst>
        </pc:spChg>
        <pc:spChg chg="mod">
          <ac:chgData name="Jeff Banham" userId="423d8ed8-7014-4682-9604-5a3673c5e126" providerId="ADAL" clId="{32DF5D9D-E2B4-4E96-A7DD-7BE8BA631501}" dt="2024-02-05T18:43:56.885" v="9941" actId="1076"/>
          <ac:spMkLst>
            <pc:docMk/>
            <pc:sldMk cId="2296787908" sldId="296"/>
            <ac:spMk id="799" creationId="{00000000-0000-0000-0000-000000000000}"/>
          </ac:spMkLst>
        </pc:spChg>
        <pc:spChg chg="mod">
          <ac:chgData name="Jeff Banham" userId="423d8ed8-7014-4682-9604-5a3673c5e126" providerId="ADAL" clId="{32DF5D9D-E2B4-4E96-A7DD-7BE8BA631501}" dt="2024-02-05T18:59:24.036" v="10056" actId="1076"/>
          <ac:spMkLst>
            <pc:docMk/>
            <pc:sldMk cId="2296787908" sldId="296"/>
            <ac:spMk id="803" creationId="{00000000-0000-0000-0000-000000000000}"/>
          </ac:spMkLst>
        </pc:spChg>
        <pc:grpChg chg="del">
          <ac:chgData name="Jeff Banham" userId="423d8ed8-7014-4682-9604-5a3673c5e126" providerId="ADAL" clId="{32DF5D9D-E2B4-4E96-A7DD-7BE8BA631501}" dt="2024-02-04T19:38:15.142" v="5003" actId="478"/>
          <ac:grpSpMkLst>
            <pc:docMk/>
            <pc:sldMk cId="2296787908" sldId="296"/>
            <ac:grpSpMk id="815" creationId="{00000000-0000-0000-0000-000000000000}"/>
          </ac:grpSpMkLst>
        </pc:grpChg>
        <pc:picChg chg="add mod">
          <ac:chgData name="Jeff Banham" userId="423d8ed8-7014-4682-9604-5a3673c5e126" providerId="ADAL" clId="{32DF5D9D-E2B4-4E96-A7DD-7BE8BA631501}" dt="2024-02-04T14:33:27.144" v="4423"/>
          <ac:picMkLst>
            <pc:docMk/>
            <pc:sldMk cId="2296787908" sldId="296"/>
            <ac:picMk id="6" creationId="{26967335-4AF4-75AA-8DF3-875D667ED2D6}"/>
          </ac:picMkLst>
        </pc:picChg>
        <pc:picChg chg="add del mod">
          <ac:chgData name="Jeff Banham" userId="423d8ed8-7014-4682-9604-5a3673c5e126" providerId="ADAL" clId="{32DF5D9D-E2B4-4E96-A7DD-7BE8BA631501}" dt="2024-02-05T18:59:02.403" v="10049" actId="478"/>
          <ac:picMkLst>
            <pc:docMk/>
            <pc:sldMk cId="2296787908" sldId="296"/>
            <ac:picMk id="8" creationId="{4957C7BE-043D-A908-C0E9-D60EDD3705B7}"/>
          </ac:picMkLst>
        </pc:picChg>
        <pc:picChg chg="add mod">
          <ac:chgData name="Jeff Banham" userId="423d8ed8-7014-4682-9604-5a3673c5e126" providerId="ADAL" clId="{32DF5D9D-E2B4-4E96-A7DD-7BE8BA631501}" dt="2024-02-05T19:08:54.343" v="10444" actId="1076"/>
          <ac:picMkLst>
            <pc:docMk/>
            <pc:sldMk cId="2296787908" sldId="296"/>
            <ac:picMk id="10" creationId="{91E19747-6F81-E09C-DA1C-B618C340CBC6}"/>
          </ac:picMkLst>
        </pc:picChg>
        <pc:picChg chg="add mod">
          <ac:chgData name="Jeff Banham" userId="423d8ed8-7014-4682-9604-5a3673c5e126" providerId="ADAL" clId="{32DF5D9D-E2B4-4E96-A7DD-7BE8BA631501}" dt="2024-02-04T19:46:51.306" v="5070"/>
          <ac:picMkLst>
            <pc:docMk/>
            <pc:sldMk cId="2296787908" sldId="296"/>
            <ac:picMk id="12" creationId="{225A12B1-934D-BDE1-4B27-E1E9DA9FA58B}"/>
          </ac:picMkLst>
        </pc:picChg>
        <pc:picChg chg="add mod">
          <ac:chgData name="Jeff Banham" userId="423d8ed8-7014-4682-9604-5a3673c5e126" providerId="ADAL" clId="{32DF5D9D-E2B4-4E96-A7DD-7BE8BA631501}" dt="2024-02-05T18:46:57.710" v="9958" actId="1076"/>
          <ac:picMkLst>
            <pc:docMk/>
            <pc:sldMk cId="2296787908" sldId="296"/>
            <ac:picMk id="15" creationId="{83A8712B-B5C6-A1A0-1185-694E5A140344}"/>
          </ac:picMkLst>
        </pc:picChg>
        <pc:picChg chg="add mod">
          <ac:chgData name="Jeff Banham" userId="423d8ed8-7014-4682-9604-5a3673c5e126" providerId="ADAL" clId="{32DF5D9D-E2B4-4E96-A7DD-7BE8BA631501}" dt="2024-02-05T19:11:41.927" v="10591" actId="1076"/>
          <ac:picMkLst>
            <pc:docMk/>
            <pc:sldMk cId="2296787908" sldId="296"/>
            <ac:picMk id="17" creationId="{2F79C045-BECD-8331-584C-4CCACE8937C9}"/>
          </ac:picMkLst>
        </pc:picChg>
        <pc:picChg chg="add mod">
          <ac:chgData name="Jeff Banham" userId="423d8ed8-7014-4682-9604-5a3673c5e126" providerId="ADAL" clId="{32DF5D9D-E2B4-4E96-A7DD-7BE8BA631501}" dt="2024-02-05T19:11:38.719" v="10590" actId="1076"/>
          <ac:picMkLst>
            <pc:docMk/>
            <pc:sldMk cId="2296787908" sldId="296"/>
            <ac:picMk id="18" creationId="{A20AE6C1-1ABD-EF1B-3ABD-830D4146BF9D}"/>
          </ac:picMkLst>
        </pc:picChg>
        <pc:picChg chg="add">
          <ac:chgData name="Jeff Banham" userId="423d8ed8-7014-4682-9604-5a3673c5e126" providerId="ADAL" clId="{32DF5D9D-E2B4-4E96-A7DD-7BE8BA631501}" dt="2024-02-05T18:43:24.587" v="9936"/>
          <ac:picMkLst>
            <pc:docMk/>
            <pc:sldMk cId="2296787908" sldId="296"/>
            <ac:picMk id="4098" creationId="{72C49B31-E5BD-F21F-C2B4-D57085D65429}"/>
          </ac:picMkLst>
        </pc:picChg>
        <pc:picChg chg="add">
          <ac:chgData name="Jeff Banham" userId="423d8ed8-7014-4682-9604-5a3673c5e126" providerId="ADAL" clId="{32DF5D9D-E2B4-4E96-A7DD-7BE8BA631501}" dt="2024-02-05T18:43:33.602" v="9937"/>
          <ac:picMkLst>
            <pc:docMk/>
            <pc:sldMk cId="2296787908" sldId="296"/>
            <ac:picMk id="4100" creationId="{1901B175-D4EE-1C69-0B96-4740BFB2D6F3}"/>
          </ac:picMkLst>
        </pc:picChg>
      </pc:sldChg>
      <pc:sldChg chg="addSp delSp modSp add mod setBg">
        <pc:chgData name="Jeff Banham" userId="423d8ed8-7014-4682-9604-5a3673c5e126" providerId="ADAL" clId="{32DF5D9D-E2B4-4E96-A7DD-7BE8BA631501}" dt="2024-02-07T22:16:59.984" v="20687" actId="1076"/>
        <pc:sldMkLst>
          <pc:docMk/>
          <pc:sldMk cId="4015947476" sldId="297"/>
        </pc:sldMkLst>
        <pc:spChg chg="del mod">
          <ac:chgData name="Jeff Banham" userId="423d8ed8-7014-4682-9604-5a3673c5e126" providerId="ADAL" clId="{32DF5D9D-E2B4-4E96-A7DD-7BE8BA631501}" dt="2024-02-05T20:41:37.068" v="11679" actId="478"/>
          <ac:spMkLst>
            <pc:docMk/>
            <pc:sldMk cId="4015947476" sldId="297"/>
            <ac:spMk id="7" creationId="{E9B55B43-B682-5CED-64AB-60AACADCBB88}"/>
          </ac:spMkLst>
        </pc:spChg>
        <pc:spChg chg="add mod">
          <ac:chgData name="Jeff Banham" userId="423d8ed8-7014-4682-9604-5a3673c5e126" providerId="ADAL" clId="{32DF5D9D-E2B4-4E96-A7DD-7BE8BA631501}" dt="2024-02-05T20:39:06.423" v="11596" actId="20577"/>
          <ac:spMkLst>
            <pc:docMk/>
            <pc:sldMk cId="4015947476" sldId="297"/>
            <ac:spMk id="10" creationId="{ECF92580-E060-91F9-A917-97AE3B75D86F}"/>
          </ac:spMkLst>
        </pc:spChg>
        <pc:spChg chg="add del">
          <ac:chgData name="Jeff Banham" userId="423d8ed8-7014-4682-9604-5a3673c5e126" providerId="ADAL" clId="{32DF5D9D-E2B4-4E96-A7DD-7BE8BA631501}" dt="2024-02-05T20:40:13.996" v="11600" actId="22"/>
          <ac:spMkLst>
            <pc:docMk/>
            <pc:sldMk cId="4015947476" sldId="297"/>
            <ac:spMk id="12" creationId="{986E4C87-E2CA-BF0B-BC82-71D019D3D5A4}"/>
          </ac:spMkLst>
        </pc:spChg>
        <pc:spChg chg="add mod">
          <ac:chgData name="Jeff Banham" userId="423d8ed8-7014-4682-9604-5a3673c5e126" providerId="ADAL" clId="{32DF5D9D-E2B4-4E96-A7DD-7BE8BA631501}" dt="2024-02-05T22:55:22.292" v="13139" actId="403"/>
          <ac:spMkLst>
            <pc:docMk/>
            <pc:sldMk cId="4015947476" sldId="297"/>
            <ac:spMk id="13" creationId="{4B1E5278-1E09-B3FE-47F8-E576F5F18B40}"/>
          </ac:spMkLst>
        </pc:spChg>
        <pc:spChg chg="add mod">
          <ac:chgData name="Jeff Banham" userId="423d8ed8-7014-4682-9604-5a3673c5e126" providerId="ADAL" clId="{32DF5D9D-E2B4-4E96-A7DD-7BE8BA631501}" dt="2024-02-05T20:42:00.768" v="11683" actId="1076"/>
          <ac:spMkLst>
            <pc:docMk/>
            <pc:sldMk cId="4015947476" sldId="297"/>
            <ac:spMk id="14" creationId="{81CEED41-44DC-4529-94E4-8C8F80EEBE30}"/>
          </ac:spMkLst>
        </pc:spChg>
        <pc:spChg chg="add mod">
          <ac:chgData name="Jeff Banham" userId="423d8ed8-7014-4682-9604-5a3673c5e126" providerId="ADAL" clId="{32DF5D9D-E2B4-4E96-A7DD-7BE8BA631501}" dt="2024-02-05T20:42:05.496" v="11685" actId="1076"/>
          <ac:spMkLst>
            <pc:docMk/>
            <pc:sldMk cId="4015947476" sldId="297"/>
            <ac:spMk id="15" creationId="{1CF2726E-EAD5-CB1D-914F-835224492AE2}"/>
          </ac:spMkLst>
        </pc:spChg>
        <pc:spChg chg="add mod">
          <ac:chgData name="Jeff Banham" userId="423d8ed8-7014-4682-9604-5a3673c5e126" providerId="ADAL" clId="{32DF5D9D-E2B4-4E96-A7DD-7BE8BA631501}" dt="2024-02-05T20:42:09.775" v="11687" actId="1076"/>
          <ac:spMkLst>
            <pc:docMk/>
            <pc:sldMk cId="4015947476" sldId="297"/>
            <ac:spMk id="16" creationId="{2DF2FA43-EF85-E649-1C73-F9E813EAF3DC}"/>
          </ac:spMkLst>
        </pc:spChg>
        <pc:spChg chg="add del mod">
          <ac:chgData name="Jeff Banham" userId="423d8ed8-7014-4682-9604-5a3673c5e126" providerId="ADAL" clId="{32DF5D9D-E2B4-4E96-A7DD-7BE8BA631501}" dt="2024-02-05T20:42:56.552" v="11691" actId="478"/>
          <ac:spMkLst>
            <pc:docMk/>
            <pc:sldMk cId="4015947476" sldId="297"/>
            <ac:spMk id="17" creationId="{28C9BAC2-232F-ADC7-FA07-4545E87239B2}"/>
          </ac:spMkLst>
        </pc:spChg>
        <pc:spChg chg="add mod">
          <ac:chgData name="Jeff Banham" userId="423d8ed8-7014-4682-9604-5a3673c5e126" providerId="ADAL" clId="{32DF5D9D-E2B4-4E96-A7DD-7BE8BA631501}" dt="2024-02-07T22:16:48.248" v="20685" actId="1076"/>
          <ac:spMkLst>
            <pc:docMk/>
            <pc:sldMk cId="4015947476" sldId="297"/>
            <ac:spMk id="18" creationId="{D96B2D32-339E-65BA-B084-EE98186B97F0}"/>
          </ac:spMkLst>
        </pc:spChg>
        <pc:spChg chg="add mod">
          <ac:chgData name="Jeff Banham" userId="423d8ed8-7014-4682-9604-5a3673c5e126" providerId="ADAL" clId="{32DF5D9D-E2B4-4E96-A7DD-7BE8BA631501}" dt="2024-02-07T22:16:55.047" v="20686" actId="1076"/>
          <ac:spMkLst>
            <pc:docMk/>
            <pc:sldMk cId="4015947476" sldId="297"/>
            <ac:spMk id="19" creationId="{F4FF6073-1253-DDA3-A22D-CE9FE392A6D7}"/>
          </ac:spMkLst>
        </pc:spChg>
        <pc:spChg chg="add mod">
          <ac:chgData name="Jeff Banham" userId="423d8ed8-7014-4682-9604-5a3673c5e126" providerId="ADAL" clId="{32DF5D9D-E2B4-4E96-A7DD-7BE8BA631501}" dt="2024-02-07T22:16:59.984" v="20687" actId="1076"/>
          <ac:spMkLst>
            <pc:docMk/>
            <pc:sldMk cId="4015947476" sldId="297"/>
            <ac:spMk id="20" creationId="{7E883C10-534E-C260-D626-CF8657E5E19C}"/>
          </ac:spMkLst>
        </pc:spChg>
        <pc:picChg chg="add mod">
          <ac:chgData name="Jeff Banham" userId="423d8ed8-7014-4682-9604-5a3673c5e126" providerId="ADAL" clId="{32DF5D9D-E2B4-4E96-A7DD-7BE8BA631501}" dt="2024-02-02T20:19:32.373" v="935" actId="1076"/>
          <ac:picMkLst>
            <pc:docMk/>
            <pc:sldMk cId="4015947476" sldId="297"/>
            <ac:picMk id="5" creationId="{F4932030-A75A-6796-8CD5-A64864E612ED}"/>
          </ac:picMkLst>
        </pc:picChg>
        <pc:picChg chg="add mod">
          <ac:chgData name="Jeff Banham" userId="423d8ed8-7014-4682-9604-5a3673c5e126" providerId="ADAL" clId="{32DF5D9D-E2B4-4E96-A7DD-7BE8BA631501}" dt="2024-02-04T14:35:15.963" v="4452"/>
          <ac:picMkLst>
            <pc:docMk/>
            <pc:sldMk cId="4015947476" sldId="297"/>
            <ac:picMk id="8" creationId="{E37E2894-E8C5-ECE3-2C6D-18DBD4FD3186}"/>
          </ac:picMkLst>
        </pc:picChg>
        <pc:picChg chg="add mod">
          <ac:chgData name="Jeff Banham" userId="423d8ed8-7014-4682-9604-5a3673c5e126" providerId="ADAL" clId="{32DF5D9D-E2B4-4E96-A7DD-7BE8BA631501}" dt="2024-02-05T20:39:40.848" v="11597"/>
          <ac:picMkLst>
            <pc:docMk/>
            <pc:sldMk cId="4015947476" sldId="297"/>
            <ac:picMk id="9" creationId="{EBFC6F92-B55F-88E3-3F80-FB47540113E1}"/>
          </ac:picMkLst>
        </pc:picChg>
      </pc:sldChg>
      <pc:sldChg chg="addSp delSp modSp add mod setBg">
        <pc:chgData name="Jeff Banham" userId="423d8ed8-7014-4682-9604-5a3673c5e126" providerId="ADAL" clId="{32DF5D9D-E2B4-4E96-A7DD-7BE8BA631501}" dt="2024-02-07T22:17:58.632" v="20695" actId="1076"/>
        <pc:sldMkLst>
          <pc:docMk/>
          <pc:sldMk cId="1964209320" sldId="298"/>
        </pc:sldMkLst>
        <pc:spChg chg="del mod">
          <ac:chgData name="Jeff Banham" userId="423d8ed8-7014-4682-9604-5a3673c5e126" providerId="ADAL" clId="{32DF5D9D-E2B4-4E96-A7DD-7BE8BA631501}" dt="2024-02-05T20:48:55.542" v="11827" actId="478"/>
          <ac:spMkLst>
            <pc:docMk/>
            <pc:sldMk cId="1964209320" sldId="298"/>
            <ac:spMk id="7" creationId="{E9B55B43-B682-5CED-64AB-60AACADCBB88}"/>
          </ac:spMkLst>
        </pc:spChg>
        <pc:spChg chg="add mod">
          <ac:chgData name="Jeff Banham" userId="423d8ed8-7014-4682-9604-5a3673c5e126" providerId="ADAL" clId="{32DF5D9D-E2B4-4E96-A7DD-7BE8BA631501}" dt="2024-02-05T22:56:31.865" v="13150" actId="403"/>
          <ac:spMkLst>
            <pc:docMk/>
            <pc:sldMk cId="1964209320" sldId="298"/>
            <ac:spMk id="8" creationId="{E72C7473-525F-95AB-272F-2EA35A59D91E}"/>
          </ac:spMkLst>
        </pc:spChg>
        <pc:spChg chg="add mod">
          <ac:chgData name="Jeff Banham" userId="423d8ed8-7014-4682-9604-5a3673c5e126" providerId="ADAL" clId="{32DF5D9D-E2B4-4E96-A7DD-7BE8BA631501}" dt="2024-02-05T20:51:01.304" v="11909" actId="1037"/>
          <ac:spMkLst>
            <pc:docMk/>
            <pc:sldMk cId="1964209320" sldId="298"/>
            <ac:spMk id="11" creationId="{D3450B39-7872-06B6-3BCE-4748F4E7E5CF}"/>
          </ac:spMkLst>
        </pc:spChg>
        <pc:spChg chg="add mod">
          <ac:chgData name="Jeff Banham" userId="423d8ed8-7014-4682-9604-5a3673c5e126" providerId="ADAL" clId="{32DF5D9D-E2B4-4E96-A7DD-7BE8BA631501}" dt="2024-02-05T20:50:16.414" v="11879" actId="1076"/>
          <ac:spMkLst>
            <pc:docMk/>
            <pc:sldMk cId="1964209320" sldId="298"/>
            <ac:spMk id="12" creationId="{E2FAD290-2F99-EFC4-E54B-E2A880606419}"/>
          </ac:spMkLst>
        </pc:spChg>
        <pc:spChg chg="add mod">
          <ac:chgData name="Jeff Banham" userId="423d8ed8-7014-4682-9604-5a3673c5e126" providerId="ADAL" clId="{32DF5D9D-E2B4-4E96-A7DD-7BE8BA631501}" dt="2024-02-05T20:50:24.344" v="11881" actId="1076"/>
          <ac:spMkLst>
            <pc:docMk/>
            <pc:sldMk cId="1964209320" sldId="298"/>
            <ac:spMk id="13" creationId="{7D9C8DF1-E429-56A7-530C-9F9F0ACDFB3B}"/>
          </ac:spMkLst>
        </pc:spChg>
        <pc:spChg chg="add mod">
          <ac:chgData name="Jeff Banham" userId="423d8ed8-7014-4682-9604-5a3673c5e126" providerId="ADAL" clId="{32DF5D9D-E2B4-4E96-A7DD-7BE8BA631501}" dt="2024-02-05T20:50:29.998" v="11883" actId="1076"/>
          <ac:spMkLst>
            <pc:docMk/>
            <pc:sldMk cId="1964209320" sldId="298"/>
            <ac:spMk id="14" creationId="{EB124D5B-5710-DB58-9A0A-0514BC26BEE8}"/>
          </ac:spMkLst>
        </pc:spChg>
        <pc:spChg chg="add mod">
          <ac:chgData name="Jeff Banham" userId="423d8ed8-7014-4682-9604-5a3673c5e126" providerId="ADAL" clId="{32DF5D9D-E2B4-4E96-A7DD-7BE8BA631501}" dt="2024-02-07T22:17:49.657" v="20693" actId="1076"/>
          <ac:spMkLst>
            <pc:docMk/>
            <pc:sldMk cId="1964209320" sldId="298"/>
            <ac:spMk id="15" creationId="{621E8FD3-26F4-C4A6-3445-BC678EFECB91}"/>
          </ac:spMkLst>
        </pc:spChg>
        <pc:spChg chg="add mod">
          <ac:chgData name="Jeff Banham" userId="423d8ed8-7014-4682-9604-5a3673c5e126" providerId="ADAL" clId="{32DF5D9D-E2B4-4E96-A7DD-7BE8BA631501}" dt="2024-02-07T22:17:53.834" v="20694" actId="1076"/>
          <ac:spMkLst>
            <pc:docMk/>
            <pc:sldMk cId="1964209320" sldId="298"/>
            <ac:spMk id="16" creationId="{7719A8E3-F4A6-E15A-5929-CB399BE50295}"/>
          </ac:spMkLst>
        </pc:spChg>
        <pc:spChg chg="add mod">
          <ac:chgData name="Jeff Banham" userId="423d8ed8-7014-4682-9604-5a3673c5e126" providerId="ADAL" clId="{32DF5D9D-E2B4-4E96-A7DD-7BE8BA631501}" dt="2024-02-07T22:17:58.632" v="20695" actId="1076"/>
          <ac:spMkLst>
            <pc:docMk/>
            <pc:sldMk cId="1964209320" sldId="298"/>
            <ac:spMk id="17" creationId="{70435103-3C9B-08D6-E3A5-646CC45D4EF2}"/>
          </ac:spMkLst>
        </pc:spChg>
        <pc:picChg chg="add mod">
          <ac:chgData name="Jeff Banham" userId="423d8ed8-7014-4682-9604-5a3673c5e126" providerId="ADAL" clId="{32DF5D9D-E2B4-4E96-A7DD-7BE8BA631501}" dt="2024-02-04T14:35:31.693" v="4456" actId="1076"/>
          <ac:picMkLst>
            <pc:docMk/>
            <pc:sldMk cId="1964209320" sldId="298"/>
            <ac:picMk id="5" creationId="{B5F13810-ECA7-D245-889C-B887DA812495}"/>
          </ac:picMkLst>
        </pc:picChg>
        <pc:picChg chg="add del mod">
          <ac:chgData name="Jeff Banham" userId="423d8ed8-7014-4682-9604-5a3673c5e126" providerId="ADAL" clId="{32DF5D9D-E2B4-4E96-A7DD-7BE8BA631501}" dt="2024-02-02T20:29:34.456" v="1150" actId="478"/>
          <ac:picMkLst>
            <pc:docMk/>
            <pc:sldMk cId="1964209320" sldId="298"/>
            <ac:picMk id="8" creationId="{6F25A28E-07B9-B7FF-4F89-E6AA983003F6}"/>
          </ac:picMkLst>
        </pc:picChg>
        <pc:picChg chg="add mod">
          <ac:chgData name="Jeff Banham" userId="423d8ed8-7014-4682-9604-5a3673c5e126" providerId="ADAL" clId="{32DF5D9D-E2B4-4E96-A7DD-7BE8BA631501}" dt="2024-02-04T14:35:24.381" v="4454"/>
          <ac:picMkLst>
            <pc:docMk/>
            <pc:sldMk cId="1964209320" sldId="298"/>
            <ac:picMk id="9" creationId="{91F97BB0-D9F4-48EB-4549-64A719A1EA48}"/>
          </ac:picMkLst>
        </pc:picChg>
        <pc:picChg chg="add mod">
          <ac:chgData name="Jeff Banham" userId="423d8ed8-7014-4682-9604-5a3673c5e126" providerId="ADAL" clId="{32DF5D9D-E2B4-4E96-A7DD-7BE8BA631501}" dt="2024-02-05T20:51:37.464" v="11910"/>
          <ac:picMkLst>
            <pc:docMk/>
            <pc:sldMk cId="1964209320" sldId="298"/>
            <ac:picMk id="10" creationId="{5520F6D2-51EF-F699-F40D-E1EC05DCD109}"/>
          </ac:picMkLst>
        </pc:picChg>
      </pc:sldChg>
      <pc:sldChg chg="addSp delSp modSp add mod setBg">
        <pc:chgData name="Jeff Banham" userId="423d8ed8-7014-4682-9604-5a3673c5e126" providerId="ADAL" clId="{32DF5D9D-E2B4-4E96-A7DD-7BE8BA631501}" dt="2024-02-07T22:20:13.187" v="20718" actId="1076"/>
        <pc:sldMkLst>
          <pc:docMk/>
          <pc:sldMk cId="3268322194" sldId="299"/>
        </pc:sldMkLst>
        <pc:spChg chg="mod">
          <ac:chgData name="Jeff Banham" userId="423d8ed8-7014-4682-9604-5a3673c5e126" providerId="ADAL" clId="{32DF5D9D-E2B4-4E96-A7DD-7BE8BA631501}" dt="2024-02-05T23:08:48.613" v="13165" actId="2711"/>
          <ac:spMkLst>
            <pc:docMk/>
            <pc:sldMk cId="3268322194" sldId="299"/>
            <ac:spMk id="7" creationId="{E9B55B43-B682-5CED-64AB-60AACADCBB88}"/>
          </ac:spMkLst>
        </pc:spChg>
        <pc:spChg chg="add del mod">
          <ac:chgData name="Jeff Banham" userId="423d8ed8-7014-4682-9604-5a3673c5e126" providerId="ADAL" clId="{32DF5D9D-E2B4-4E96-A7DD-7BE8BA631501}" dt="2024-02-05T22:33:50.514" v="12500" actId="478"/>
          <ac:spMkLst>
            <pc:docMk/>
            <pc:sldMk cId="3268322194" sldId="299"/>
            <ac:spMk id="9" creationId="{EA1D5233-C846-8B76-882B-D3CEBFCB1612}"/>
          </ac:spMkLst>
        </pc:spChg>
        <pc:spChg chg="add mod">
          <ac:chgData name="Jeff Banham" userId="423d8ed8-7014-4682-9604-5a3673c5e126" providerId="ADAL" clId="{32DF5D9D-E2B4-4E96-A7DD-7BE8BA631501}" dt="2024-02-05T22:33:40.183" v="12499" actId="1076"/>
          <ac:spMkLst>
            <pc:docMk/>
            <pc:sldMk cId="3268322194" sldId="299"/>
            <ac:spMk id="11" creationId="{94201326-BEEE-5F6C-1E72-610AE2F36922}"/>
          </ac:spMkLst>
        </pc:spChg>
        <pc:spChg chg="add mod">
          <ac:chgData name="Jeff Banham" userId="423d8ed8-7014-4682-9604-5a3673c5e126" providerId="ADAL" clId="{32DF5D9D-E2B4-4E96-A7DD-7BE8BA631501}" dt="2024-02-05T22:34:37.143" v="12502" actId="1076"/>
          <ac:spMkLst>
            <pc:docMk/>
            <pc:sldMk cId="3268322194" sldId="299"/>
            <ac:spMk id="12" creationId="{AACEDEC7-E5E0-1FED-4221-99AC2751F059}"/>
          </ac:spMkLst>
        </pc:spChg>
        <pc:spChg chg="add mod">
          <ac:chgData name="Jeff Banham" userId="423d8ed8-7014-4682-9604-5a3673c5e126" providerId="ADAL" clId="{32DF5D9D-E2B4-4E96-A7DD-7BE8BA631501}" dt="2024-02-05T22:37:49.834" v="12684" actId="1076"/>
          <ac:spMkLst>
            <pc:docMk/>
            <pc:sldMk cId="3268322194" sldId="299"/>
            <ac:spMk id="15" creationId="{2C3454B4-4BFF-92E8-EBEE-A58CC7939710}"/>
          </ac:spMkLst>
        </pc:spChg>
        <pc:spChg chg="add mod">
          <ac:chgData name="Jeff Banham" userId="423d8ed8-7014-4682-9604-5a3673c5e126" providerId="ADAL" clId="{32DF5D9D-E2B4-4E96-A7DD-7BE8BA631501}" dt="2024-02-05T22:37:55.915" v="12686" actId="1076"/>
          <ac:spMkLst>
            <pc:docMk/>
            <pc:sldMk cId="3268322194" sldId="299"/>
            <ac:spMk id="16" creationId="{776F7D88-C1E1-6531-C51F-8EAAB3C482A6}"/>
          </ac:spMkLst>
        </pc:spChg>
        <pc:spChg chg="add mod">
          <ac:chgData name="Jeff Banham" userId="423d8ed8-7014-4682-9604-5a3673c5e126" providerId="ADAL" clId="{32DF5D9D-E2B4-4E96-A7DD-7BE8BA631501}" dt="2024-02-07T22:19:55.028" v="20715" actId="1076"/>
          <ac:spMkLst>
            <pc:docMk/>
            <pc:sldMk cId="3268322194" sldId="299"/>
            <ac:spMk id="17" creationId="{132740F0-D180-DF19-CCD6-6ED35E3E714C}"/>
          </ac:spMkLst>
        </pc:spChg>
        <pc:spChg chg="add mod">
          <ac:chgData name="Jeff Banham" userId="423d8ed8-7014-4682-9604-5a3673c5e126" providerId="ADAL" clId="{32DF5D9D-E2B4-4E96-A7DD-7BE8BA631501}" dt="2024-02-07T22:20:02.795" v="20716" actId="1076"/>
          <ac:spMkLst>
            <pc:docMk/>
            <pc:sldMk cId="3268322194" sldId="299"/>
            <ac:spMk id="18" creationId="{5E8B3E84-AA03-621F-408C-16C2207BC6EF}"/>
          </ac:spMkLst>
        </pc:spChg>
        <pc:spChg chg="add mod">
          <ac:chgData name="Jeff Banham" userId="423d8ed8-7014-4682-9604-5a3673c5e126" providerId="ADAL" clId="{32DF5D9D-E2B4-4E96-A7DD-7BE8BA631501}" dt="2024-02-07T22:20:08.875" v="20717" actId="1076"/>
          <ac:spMkLst>
            <pc:docMk/>
            <pc:sldMk cId="3268322194" sldId="299"/>
            <ac:spMk id="19" creationId="{907B8E60-6140-696C-922A-F1B7B1A9EA8E}"/>
          </ac:spMkLst>
        </pc:spChg>
        <pc:spChg chg="add mod">
          <ac:chgData name="Jeff Banham" userId="423d8ed8-7014-4682-9604-5a3673c5e126" providerId="ADAL" clId="{32DF5D9D-E2B4-4E96-A7DD-7BE8BA631501}" dt="2024-02-07T22:20:13.187" v="20718" actId="1076"/>
          <ac:spMkLst>
            <pc:docMk/>
            <pc:sldMk cId="3268322194" sldId="299"/>
            <ac:spMk id="20" creationId="{65E2B989-2F50-D574-218F-F71B73B7B590}"/>
          </ac:spMkLst>
        </pc:spChg>
        <pc:spChg chg="mod">
          <ac:chgData name="Jeff Banham" userId="423d8ed8-7014-4682-9604-5a3673c5e126" providerId="ADAL" clId="{32DF5D9D-E2B4-4E96-A7DD-7BE8BA631501}" dt="2024-02-02T20:49:45.370" v="1343" actId="21"/>
          <ac:spMkLst>
            <pc:docMk/>
            <pc:sldMk cId="3268322194" sldId="299"/>
            <ac:spMk id="890" creationId="{00000000-0000-0000-0000-000000000000}"/>
          </ac:spMkLst>
        </pc:spChg>
        <pc:picChg chg="add mod">
          <ac:chgData name="Jeff Banham" userId="423d8ed8-7014-4682-9604-5a3673c5e126" providerId="ADAL" clId="{32DF5D9D-E2B4-4E96-A7DD-7BE8BA631501}" dt="2024-02-02T20:47:56.539" v="1258" actId="14100"/>
          <ac:picMkLst>
            <pc:docMk/>
            <pc:sldMk cId="3268322194" sldId="299"/>
            <ac:picMk id="5" creationId="{5758AEBD-96CC-32B2-FC48-DAEADBC39851}"/>
          </ac:picMkLst>
        </pc:picChg>
        <pc:picChg chg="add mod">
          <ac:chgData name="Jeff Banham" userId="423d8ed8-7014-4682-9604-5a3673c5e126" providerId="ADAL" clId="{32DF5D9D-E2B4-4E96-A7DD-7BE8BA631501}" dt="2024-02-02T20:48:57.418" v="1300" actId="1076"/>
          <ac:picMkLst>
            <pc:docMk/>
            <pc:sldMk cId="3268322194" sldId="299"/>
            <ac:picMk id="8" creationId="{F4F3ECAA-2485-2751-06A6-B9D0F099FE38}"/>
          </ac:picMkLst>
        </pc:picChg>
        <pc:picChg chg="add mod">
          <ac:chgData name="Jeff Banham" userId="423d8ed8-7014-4682-9604-5a3673c5e126" providerId="ADAL" clId="{32DF5D9D-E2B4-4E96-A7DD-7BE8BA631501}" dt="2024-02-04T14:35:41.709" v="4460"/>
          <ac:picMkLst>
            <pc:docMk/>
            <pc:sldMk cId="3268322194" sldId="299"/>
            <ac:picMk id="10" creationId="{A24A09BD-9DF2-BE92-A0D7-F2DCF51F979F}"/>
          </ac:picMkLst>
        </pc:picChg>
        <pc:picChg chg="add mod">
          <ac:chgData name="Jeff Banham" userId="423d8ed8-7014-4682-9604-5a3673c5e126" providerId="ADAL" clId="{32DF5D9D-E2B4-4E96-A7DD-7BE8BA631501}" dt="2024-02-05T23:08:57.603" v="13166" actId="1076"/>
          <ac:picMkLst>
            <pc:docMk/>
            <pc:sldMk cId="3268322194" sldId="299"/>
            <ac:picMk id="14" creationId="{CC505835-3582-9EBB-5B0B-5B350FFBB55F}"/>
          </ac:picMkLst>
        </pc:picChg>
      </pc:sldChg>
      <pc:sldChg chg="addSp delSp modSp add mod ord setBg">
        <pc:chgData name="Jeff Banham" userId="423d8ed8-7014-4682-9604-5a3673c5e126" providerId="ADAL" clId="{32DF5D9D-E2B4-4E96-A7DD-7BE8BA631501}" dt="2024-02-07T22:16:15.303" v="20678" actId="1076"/>
        <pc:sldMkLst>
          <pc:docMk/>
          <pc:sldMk cId="773559677" sldId="300"/>
        </pc:sldMkLst>
        <pc:spChg chg="mod">
          <ac:chgData name="Jeff Banham" userId="423d8ed8-7014-4682-9604-5a3673c5e126" providerId="ADAL" clId="{32DF5D9D-E2B4-4E96-A7DD-7BE8BA631501}" dt="2024-02-06T22:30:40.884" v="15110" actId="20577"/>
          <ac:spMkLst>
            <pc:docMk/>
            <pc:sldMk cId="773559677" sldId="300"/>
            <ac:spMk id="7" creationId="{E9B55B43-B682-5CED-64AB-60AACADCBB88}"/>
          </ac:spMkLst>
        </pc:spChg>
        <pc:spChg chg="add mod">
          <ac:chgData name="Jeff Banham" userId="423d8ed8-7014-4682-9604-5a3673c5e126" providerId="ADAL" clId="{32DF5D9D-E2B4-4E96-A7DD-7BE8BA631501}" dt="2024-02-05T17:12:50.727" v="8637" actId="1076"/>
          <ac:spMkLst>
            <pc:docMk/>
            <pc:sldMk cId="773559677" sldId="300"/>
            <ac:spMk id="8" creationId="{FF5D64B1-C7CD-3D49-EE71-74FC0C776B61}"/>
          </ac:spMkLst>
        </pc:spChg>
        <pc:spChg chg="add mod">
          <ac:chgData name="Jeff Banham" userId="423d8ed8-7014-4682-9604-5a3673c5e126" providerId="ADAL" clId="{32DF5D9D-E2B4-4E96-A7DD-7BE8BA631501}" dt="2024-02-05T17:12:55.231" v="8639" actId="1076"/>
          <ac:spMkLst>
            <pc:docMk/>
            <pc:sldMk cId="773559677" sldId="300"/>
            <ac:spMk id="10" creationId="{F458E632-B2F6-F5A0-5625-3095789E4AC3}"/>
          </ac:spMkLst>
        </pc:spChg>
        <pc:spChg chg="add mod">
          <ac:chgData name="Jeff Banham" userId="423d8ed8-7014-4682-9604-5a3673c5e126" providerId="ADAL" clId="{32DF5D9D-E2B4-4E96-A7DD-7BE8BA631501}" dt="2024-02-05T20:33:40.630" v="11314" actId="1035"/>
          <ac:spMkLst>
            <pc:docMk/>
            <pc:sldMk cId="773559677" sldId="300"/>
            <ac:spMk id="12" creationId="{522FAC15-27B2-0D4F-5D84-AB82A087FCC2}"/>
          </ac:spMkLst>
        </pc:spChg>
        <pc:spChg chg="add mod">
          <ac:chgData name="Jeff Banham" userId="423d8ed8-7014-4682-9604-5a3673c5e126" providerId="ADAL" clId="{32DF5D9D-E2B4-4E96-A7DD-7BE8BA631501}" dt="2024-02-07T22:16:15.303" v="20678" actId="1076"/>
          <ac:spMkLst>
            <pc:docMk/>
            <pc:sldMk cId="773559677" sldId="300"/>
            <ac:spMk id="15" creationId="{4BE8253C-F73B-3308-9649-215A7038EECC}"/>
          </ac:spMkLst>
        </pc:spChg>
        <pc:spChg chg="add mod">
          <ac:chgData name="Jeff Banham" userId="423d8ed8-7014-4682-9604-5a3673c5e126" providerId="ADAL" clId="{32DF5D9D-E2B4-4E96-A7DD-7BE8BA631501}" dt="2024-02-07T22:16:11.631" v="20677" actId="1076"/>
          <ac:spMkLst>
            <pc:docMk/>
            <pc:sldMk cId="773559677" sldId="300"/>
            <ac:spMk id="16" creationId="{FA3B2397-6BFC-8037-6192-EF2DD70B1199}"/>
          </ac:spMkLst>
        </pc:spChg>
        <pc:spChg chg="add del mod">
          <ac:chgData name="Jeff Banham" userId="423d8ed8-7014-4682-9604-5a3673c5e126" providerId="ADAL" clId="{32DF5D9D-E2B4-4E96-A7DD-7BE8BA631501}" dt="2024-02-07T22:16:07.585" v="20676" actId="478"/>
          <ac:spMkLst>
            <pc:docMk/>
            <pc:sldMk cId="773559677" sldId="300"/>
            <ac:spMk id="17" creationId="{2A5113D2-C2F7-0698-4A8A-4CC464A0A446}"/>
          </ac:spMkLst>
        </pc:spChg>
        <pc:picChg chg="add mod">
          <ac:chgData name="Jeff Banham" userId="423d8ed8-7014-4682-9604-5a3673c5e126" providerId="ADAL" clId="{32DF5D9D-E2B4-4E96-A7DD-7BE8BA631501}" dt="2024-02-02T20:27:20.717" v="1022" actId="1076"/>
          <ac:picMkLst>
            <pc:docMk/>
            <pc:sldMk cId="773559677" sldId="300"/>
            <ac:picMk id="5" creationId="{0B017D1D-DDE4-BA26-CD36-159516F435AB}"/>
          </ac:picMkLst>
        </pc:picChg>
        <pc:picChg chg="add del mod">
          <ac:chgData name="Jeff Banham" userId="423d8ed8-7014-4682-9604-5a3673c5e126" providerId="ADAL" clId="{32DF5D9D-E2B4-4E96-A7DD-7BE8BA631501}" dt="2024-02-02T20:27:02.581" v="1017" actId="478"/>
          <ac:picMkLst>
            <pc:docMk/>
            <pc:sldMk cId="773559677" sldId="300"/>
            <ac:picMk id="8" creationId="{45423E74-4E33-12C6-FD2A-054B780C637E}"/>
          </ac:picMkLst>
        </pc:picChg>
        <pc:picChg chg="add mod">
          <ac:chgData name="Jeff Banham" userId="423d8ed8-7014-4682-9604-5a3673c5e126" providerId="ADAL" clId="{32DF5D9D-E2B4-4E96-A7DD-7BE8BA631501}" dt="2024-02-04T14:35:09.302" v="4449"/>
          <ac:picMkLst>
            <pc:docMk/>
            <pc:sldMk cId="773559677" sldId="300"/>
            <ac:picMk id="9" creationId="{1B420C5D-0797-A521-FD7C-E8605B6C2417}"/>
          </ac:picMkLst>
        </pc:picChg>
        <pc:picChg chg="add mod">
          <ac:chgData name="Jeff Banham" userId="423d8ed8-7014-4682-9604-5a3673c5e126" providerId="ADAL" clId="{32DF5D9D-E2B4-4E96-A7DD-7BE8BA631501}" dt="2024-02-05T20:33:40.630" v="11314" actId="1035"/>
          <ac:picMkLst>
            <pc:docMk/>
            <pc:sldMk cId="773559677" sldId="300"/>
            <ac:picMk id="11" creationId="{F55A4D00-1109-1071-6E07-17FD5B3B858F}"/>
          </ac:picMkLst>
        </pc:picChg>
        <pc:picChg chg="add mod">
          <ac:chgData name="Jeff Banham" userId="423d8ed8-7014-4682-9604-5a3673c5e126" providerId="ADAL" clId="{32DF5D9D-E2B4-4E96-A7DD-7BE8BA631501}" dt="2024-02-06T14:32:10.972" v="14269" actId="1076"/>
          <ac:picMkLst>
            <pc:docMk/>
            <pc:sldMk cId="773559677" sldId="300"/>
            <ac:picMk id="14" creationId="{8A6AB9CD-C060-4310-D38A-CFFCB776BCE0}"/>
          </ac:picMkLst>
        </pc:picChg>
      </pc:sldChg>
      <pc:sldChg chg="addSp delSp modSp add mod setBg">
        <pc:chgData name="Jeff Banham" userId="423d8ed8-7014-4682-9604-5a3673c5e126" providerId="ADAL" clId="{32DF5D9D-E2B4-4E96-A7DD-7BE8BA631501}" dt="2024-02-07T22:17:36.368" v="20691" actId="1076"/>
        <pc:sldMkLst>
          <pc:docMk/>
          <pc:sldMk cId="1599456430" sldId="301"/>
        </pc:sldMkLst>
        <pc:spChg chg="add mod">
          <ac:chgData name="Jeff Banham" userId="423d8ed8-7014-4682-9604-5a3673c5e126" providerId="ADAL" clId="{32DF5D9D-E2B4-4E96-A7DD-7BE8BA631501}" dt="2024-02-05T20:42:43.391" v="11690"/>
          <ac:spMkLst>
            <pc:docMk/>
            <pc:sldMk cId="1599456430" sldId="301"/>
            <ac:spMk id="5" creationId="{18BFBA3E-C339-CDD9-12F0-E768D136BCAE}"/>
          </ac:spMkLst>
        </pc:spChg>
        <pc:spChg chg="del mod">
          <ac:chgData name="Jeff Banham" userId="423d8ed8-7014-4682-9604-5a3673c5e126" providerId="ADAL" clId="{32DF5D9D-E2B4-4E96-A7DD-7BE8BA631501}" dt="2024-02-05T20:45:21.320" v="11757" actId="478"/>
          <ac:spMkLst>
            <pc:docMk/>
            <pc:sldMk cId="1599456430" sldId="301"/>
            <ac:spMk id="7" creationId="{E9B55B43-B682-5CED-64AB-60AACADCBB88}"/>
          </ac:spMkLst>
        </pc:spChg>
        <pc:spChg chg="add mod">
          <ac:chgData name="Jeff Banham" userId="423d8ed8-7014-4682-9604-5a3673c5e126" providerId="ADAL" clId="{32DF5D9D-E2B4-4E96-A7DD-7BE8BA631501}" dt="2024-02-05T22:56:03.941" v="13146" actId="20577"/>
          <ac:spMkLst>
            <pc:docMk/>
            <pc:sldMk cId="1599456430" sldId="301"/>
            <ac:spMk id="11" creationId="{21A8AF26-DCAF-2B2A-007D-3D62CFFD0A15}"/>
          </ac:spMkLst>
        </pc:spChg>
        <pc:spChg chg="add mod">
          <ac:chgData name="Jeff Banham" userId="423d8ed8-7014-4682-9604-5a3673c5e126" providerId="ADAL" clId="{32DF5D9D-E2B4-4E96-A7DD-7BE8BA631501}" dt="2024-02-05T20:47:27.439" v="11789" actId="1076"/>
          <ac:spMkLst>
            <pc:docMk/>
            <pc:sldMk cId="1599456430" sldId="301"/>
            <ac:spMk id="14" creationId="{41FD1352-1007-E399-98C1-7AEB5FB474A5}"/>
          </ac:spMkLst>
        </pc:spChg>
        <pc:spChg chg="add mod">
          <ac:chgData name="Jeff Banham" userId="423d8ed8-7014-4682-9604-5a3673c5e126" providerId="ADAL" clId="{32DF5D9D-E2B4-4E96-A7DD-7BE8BA631501}" dt="2024-02-05T20:47:32.774" v="11791" actId="1076"/>
          <ac:spMkLst>
            <pc:docMk/>
            <pc:sldMk cId="1599456430" sldId="301"/>
            <ac:spMk id="15" creationId="{5A258F70-2C2F-EF3F-DC31-54D68BF3B26E}"/>
          </ac:spMkLst>
        </pc:spChg>
        <pc:spChg chg="add mod">
          <ac:chgData name="Jeff Banham" userId="423d8ed8-7014-4682-9604-5a3673c5e126" providerId="ADAL" clId="{32DF5D9D-E2B4-4E96-A7DD-7BE8BA631501}" dt="2024-02-05T20:47:37.184" v="11793" actId="1076"/>
          <ac:spMkLst>
            <pc:docMk/>
            <pc:sldMk cId="1599456430" sldId="301"/>
            <ac:spMk id="16" creationId="{56D6503E-36F1-AA90-4179-5B846DC3D87C}"/>
          </ac:spMkLst>
        </pc:spChg>
        <pc:spChg chg="add mod">
          <ac:chgData name="Jeff Banham" userId="423d8ed8-7014-4682-9604-5a3673c5e126" providerId="ADAL" clId="{32DF5D9D-E2B4-4E96-A7DD-7BE8BA631501}" dt="2024-02-07T22:17:21.761" v="20689" actId="1076"/>
          <ac:spMkLst>
            <pc:docMk/>
            <pc:sldMk cId="1599456430" sldId="301"/>
            <ac:spMk id="17" creationId="{120CC6AB-E1B6-D062-6045-684725BFFDE0}"/>
          </ac:spMkLst>
        </pc:spChg>
        <pc:spChg chg="add mod">
          <ac:chgData name="Jeff Banham" userId="423d8ed8-7014-4682-9604-5a3673c5e126" providerId="ADAL" clId="{32DF5D9D-E2B4-4E96-A7DD-7BE8BA631501}" dt="2024-02-07T22:17:31.872" v="20690" actId="1076"/>
          <ac:spMkLst>
            <pc:docMk/>
            <pc:sldMk cId="1599456430" sldId="301"/>
            <ac:spMk id="18" creationId="{C506AABD-1D8C-B1B9-C2BC-212EC9429A5B}"/>
          </ac:spMkLst>
        </pc:spChg>
        <pc:spChg chg="add mod">
          <ac:chgData name="Jeff Banham" userId="423d8ed8-7014-4682-9604-5a3673c5e126" providerId="ADAL" clId="{32DF5D9D-E2B4-4E96-A7DD-7BE8BA631501}" dt="2024-02-07T22:17:36.368" v="20691" actId="1076"/>
          <ac:spMkLst>
            <pc:docMk/>
            <pc:sldMk cId="1599456430" sldId="301"/>
            <ac:spMk id="19" creationId="{32B7BC31-C625-348B-202D-CA284EC4AB94}"/>
          </ac:spMkLst>
        </pc:spChg>
        <pc:picChg chg="del">
          <ac:chgData name="Jeff Banham" userId="423d8ed8-7014-4682-9604-5a3673c5e126" providerId="ADAL" clId="{32DF5D9D-E2B4-4E96-A7DD-7BE8BA631501}" dt="2024-02-02T20:19:52.194" v="937" actId="478"/>
          <ac:picMkLst>
            <pc:docMk/>
            <pc:sldMk cId="1599456430" sldId="301"/>
            <ac:picMk id="5" creationId="{F4932030-A75A-6796-8CD5-A64864E612ED}"/>
          </ac:picMkLst>
        </pc:picChg>
        <pc:picChg chg="add mod">
          <ac:chgData name="Jeff Banham" userId="423d8ed8-7014-4682-9604-5a3673c5e126" providerId="ADAL" clId="{32DF5D9D-E2B4-4E96-A7DD-7BE8BA631501}" dt="2024-02-02T20:20:25.645" v="943" actId="14100"/>
          <ac:picMkLst>
            <pc:docMk/>
            <pc:sldMk cId="1599456430" sldId="301"/>
            <ac:picMk id="8" creationId="{49C9EDA5-CF54-5A3E-8CDA-628795A51437}"/>
          </ac:picMkLst>
        </pc:picChg>
        <pc:picChg chg="add mod">
          <ac:chgData name="Jeff Banham" userId="423d8ed8-7014-4682-9604-5a3673c5e126" providerId="ADAL" clId="{32DF5D9D-E2B4-4E96-A7DD-7BE8BA631501}" dt="2024-02-02T20:20:59.237" v="948" actId="1076"/>
          <ac:picMkLst>
            <pc:docMk/>
            <pc:sldMk cId="1599456430" sldId="301"/>
            <ac:picMk id="9" creationId="{5A00F3D2-EF58-6681-7A00-6D949C810339}"/>
          </ac:picMkLst>
        </pc:picChg>
        <pc:picChg chg="add mod">
          <ac:chgData name="Jeff Banham" userId="423d8ed8-7014-4682-9604-5a3673c5e126" providerId="ADAL" clId="{32DF5D9D-E2B4-4E96-A7DD-7BE8BA631501}" dt="2024-02-04T14:35:18.621" v="4453"/>
          <ac:picMkLst>
            <pc:docMk/>
            <pc:sldMk cId="1599456430" sldId="301"/>
            <ac:picMk id="10" creationId="{CABA061D-096E-2CCD-92E4-78D1EE96E30A}"/>
          </ac:picMkLst>
        </pc:picChg>
        <pc:picChg chg="add mod">
          <ac:chgData name="Jeff Banham" userId="423d8ed8-7014-4682-9604-5a3673c5e126" providerId="ADAL" clId="{32DF5D9D-E2B4-4E96-A7DD-7BE8BA631501}" dt="2024-02-05T22:56:07.199" v="13147" actId="1076"/>
          <ac:picMkLst>
            <pc:docMk/>
            <pc:sldMk cId="1599456430" sldId="301"/>
            <ac:picMk id="13" creationId="{11A0CA95-5C48-FB29-1F68-17DC51868B09}"/>
          </ac:picMkLst>
        </pc:picChg>
      </pc:sldChg>
      <pc:sldChg chg="addSp delSp modSp add mod setBg">
        <pc:chgData name="Jeff Banham" userId="423d8ed8-7014-4682-9604-5a3673c5e126" providerId="ADAL" clId="{32DF5D9D-E2B4-4E96-A7DD-7BE8BA631501}" dt="2024-02-07T22:18:21.854" v="20699" actId="478"/>
        <pc:sldMkLst>
          <pc:docMk/>
          <pc:sldMk cId="1642584091" sldId="302"/>
        </pc:sldMkLst>
        <pc:spChg chg="add mod">
          <ac:chgData name="Jeff Banham" userId="423d8ed8-7014-4682-9604-5a3673c5e126" providerId="ADAL" clId="{32DF5D9D-E2B4-4E96-A7DD-7BE8BA631501}" dt="2024-02-05T22:57:21.290" v="13158" actId="403"/>
          <ac:spMkLst>
            <pc:docMk/>
            <pc:sldMk cId="1642584091" sldId="302"/>
            <ac:spMk id="5" creationId="{48BF3665-141F-67B5-6F3D-A887E52A77F9}"/>
          </ac:spMkLst>
        </pc:spChg>
        <pc:spChg chg="del mod">
          <ac:chgData name="Jeff Banham" userId="423d8ed8-7014-4682-9604-5a3673c5e126" providerId="ADAL" clId="{32DF5D9D-E2B4-4E96-A7DD-7BE8BA631501}" dt="2024-02-05T20:56:17.190" v="12217" actId="478"/>
          <ac:spMkLst>
            <pc:docMk/>
            <pc:sldMk cId="1642584091" sldId="302"/>
            <ac:spMk id="7" creationId="{E9B55B43-B682-5CED-64AB-60AACADCBB88}"/>
          </ac:spMkLst>
        </pc:spChg>
        <pc:spChg chg="add mod">
          <ac:chgData name="Jeff Banham" userId="423d8ed8-7014-4682-9604-5a3673c5e126" providerId="ADAL" clId="{32DF5D9D-E2B4-4E96-A7DD-7BE8BA631501}" dt="2024-02-05T20:57:27.494" v="12324" actId="1076"/>
          <ac:spMkLst>
            <pc:docMk/>
            <pc:sldMk cId="1642584091" sldId="302"/>
            <ac:spMk id="8" creationId="{4E6BEC53-9BDD-AAFE-DD43-456F67C56732}"/>
          </ac:spMkLst>
        </pc:spChg>
        <pc:spChg chg="add mod">
          <ac:chgData name="Jeff Banham" userId="423d8ed8-7014-4682-9604-5a3673c5e126" providerId="ADAL" clId="{32DF5D9D-E2B4-4E96-A7DD-7BE8BA631501}" dt="2024-02-05T20:57:30.165" v="12325" actId="1076"/>
          <ac:spMkLst>
            <pc:docMk/>
            <pc:sldMk cId="1642584091" sldId="302"/>
            <ac:spMk id="11" creationId="{5AB2AC1B-D3B6-12CF-C107-7EC551C3FBC5}"/>
          </ac:spMkLst>
        </pc:spChg>
        <pc:spChg chg="add mod">
          <ac:chgData name="Jeff Banham" userId="423d8ed8-7014-4682-9604-5a3673c5e126" providerId="ADAL" clId="{32DF5D9D-E2B4-4E96-A7DD-7BE8BA631501}" dt="2024-02-07T22:18:13.161" v="20697" actId="1076"/>
          <ac:spMkLst>
            <pc:docMk/>
            <pc:sldMk cId="1642584091" sldId="302"/>
            <ac:spMk id="14" creationId="{63AB96CF-6221-CC09-6B25-16EA339BAF2C}"/>
          </ac:spMkLst>
        </pc:spChg>
        <pc:spChg chg="add mod">
          <ac:chgData name="Jeff Banham" userId="423d8ed8-7014-4682-9604-5a3673c5e126" providerId="ADAL" clId="{32DF5D9D-E2B4-4E96-A7DD-7BE8BA631501}" dt="2024-02-07T22:18:19.193" v="20698" actId="1076"/>
          <ac:spMkLst>
            <pc:docMk/>
            <pc:sldMk cId="1642584091" sldId="302"/>
            <ac:spMk id="15" creationId="{9A537A43-7F7F-2663-689A-719CBF563142}"/>
          </ac:spMkLst>
        </pc:spChg>
        <pc:spChg chg="add del mod">
          <ac:chgData name="Jeff Banham" userId="423d8ed8-7014-4682-9604-5a3673c5e126" providerId="ADAL" clId="{32DF5D9D-E2B4-4E96-A7DD-7BE8BA631501}" dt="2024-02-07T22:18:21.854" v="20699" actId="478"/>
          <ac:spMkLst>
            <pc:docMk/>
            <pc:sldMk cId="1642584091" sldId="302"/>
            <ac:spMk id="16" creationId="{24C4C02F-2504-CA46-858E-981B52B6F49D}"/>
          </ac:spMkLst>
        </pc:spChg>
        <pc:grpChg chg="mod">
          <ac:chgData name="Jeff Banham" userId="423d8ed8-7014-4682-9604-5a3673c5e126" providerId="ADAL" clId="{32DF5D9D-E2B4-4E96-A7DD-7BE8BA631501}" dt="2024-02-05T22:57:31.505" v="13160" actId="1076"/>
          <ac:grpSpMkLst>
            <pc:docMk/>
            <pc:sldMk cId="1642584091" sldId="302"/>
            <ac:grpSpMk id="886" creationId="{00000000-0000-0000-0000-000000000000}"/>
          </ac:grpSpMkLst>
        </pc:grpChg>
        <pc:picChg chg="del">
          <ac:chgData name="Jeff Banham" userId="423d8ed8-7014-4682-9604-5a3673c5e126" providerId="ADAL" clId="{32DF5D9D-E2B4-4E96-A7DD-7BE8BA631501}" dt="2024-02-02T20:24:54.557" v="999" actId="478"/>
          <ac:picMkLst>
            <pc:docMk/>
            <pc:sldMk cId="1642584091" sldId="302"/>
            <ac:picMk id="5" creationId="{B5F13810-ECA7-D245-889C-B887DA812495}"/>
          </ac:picMkLst>
        </pc:picChg>
        <pc:picChg chg="del">
          <ac:chgData name="Jeff Banham" userId="423d8ed8-7014-4682-9604-5a3673c5e126" providerId="ADAL" clId="{32DF5D9D-E2B4-4E96-A7DD-7BE8BA631501}" dt="2024-02-02T20:24:55.768" v="1000" actId="478"/>
          <ac:picMkLst>
            <pc:docMk/>
            <pc:sldMk cId="1642584091" sldId="302"/>
            <ac:picMk id="8" creationId="{6F25A28E-07B9-B7FF-4F89-E6AA983003F6}"/>
          </ac:picMkLst>
        </pc:picChg>
        <pc:picChg chg="add mod">
          <ac:chgData name="Jeff Banham" userId="423d8ed8-7014-4682-9604-5a3673c5e126" providerId="ADAL" clId="{32DF5D9D-E2B4-4E96-A7DD-7BE8BA631501}" dt="2024-02-02T20:25:10.653" v="1004" actId="1076"/>
          <ac:picMkLst>
            <pc:docMk/>
            <pc:sldMk cId="1642584091" sldId="302"/>
            <ac:picMk id="9" creationId="{B06AF239-13B7-1B24-BFBF-306EF2B05DD2}"/>
          </ac:picMkLst>
        </pc:picChg>
        <pc:picChg chg="add mod">
          <ac:chgData name="Jeff Banham" userId="423d8ed8-7014-4682-9604-5a3673c5e126" providerId="ADAL" clId="{32DF5D9D-E2B4-4E96-A7DD-7BE8BA631501}" dt="2024-02-04T14:35:37.506" v="4458"/>
          <ac:picMkLst>
            <pc:docMk/>
            <pc:sldMk cId="1642584091" sldId="302"/>
            <ac:picMk id="10" creationId="{74331376-0CA5-2B9B-E288-E2CE78184469}"/>
          </ac:picMkLst>
        </pc:picChg>
        <pc:picChg chg="add mod">
          <ac:chgData name="Jeff Banham" userId="423d8ed8-7014-4682-9604-5a3673c5e126" providerId="ADAL" clId="{32DF5D9D-E2B4-4E96-A7DD-7BE8BA631501}" dt="2024-02-05T22:57:30.748" v="13159" actId="1076"/>
          <ac:picMkLst>
            <pc:docMk/>
            <pc:sldMk cId="1642584091" sldId="302"/>
            <ac:picMk id="13" creationId="{40CF8A4D-D2F7-9206-7D1C-8A67EF740B06}"/>
          </ac:picMkLst>
        </pc:picChg>
      </pc:sldChg>
      <pc:sldChg chg="new del">
        <pc:chgData name="Jeff Banham" userId="423d8ed8-7014-4682-9604-5a3673c5e126" providerId="ADAL" clId="{32DF5D9D-E2B4-4E96-A7DD-7BE8BA631501}" dt="2024-02-02T20:23:48.334" v="991" actId="680"/>
        <pc:sldMkLst>
          <pc:docMk/>
          <pc:sldMk cId="2375876759" sldId="302"/>
        </pc:sldMkLst>
      </pc:sldChg>
      <pc:sldChg chg="addSp delSp modSp add mod setBg">
        <pc:chgData name="Jeff Banham" userId="423d8ed8-7014-4682-9604-5a3673c5e126" providerId="ADAL" clId="{32DF5D9D-E2B4-4E96-A7DD-7BE8BA631501}" dt="2024-02-07T22:19:20.306" v="20713" actId="20577"/>
        <pc:sldMkLst>
          <pc:docMk/>
          <pc:sldMk cId="2863513438" sldId="303"/>
        </pc:sldMkLst>
        <pc:spChg chg="del mod">
          <ac:chgData name="Jeff Banham" userId="423d8ed8-7014-4682-9604-5a3673c5e126" providerId="ADAL" clId="{32DF5D9D-E2B4-4E96-A7DD-7BE8BA631501}" dt="2024-02-05T21:02:44.373" v="12437" actId="478"/>
          <ac:spMkLst>
            <pc:docMk/>
            <pc:sldMk cId="2863513438" sldId="303"/>
            <ac:spMk id="7" creationId="{E9B55B43-B682-5CED-64AB-60AACADCBB88}"/>
          </ac:spMkLst>
        </pc:spChg>
        <pc:spChg chg="add mod">
          <ac:chgData name="Jeff Banham" userId="423d8ed8-7014-4682-9604-5a3673c5e126" providerId="ADAL" clId="{32DF5D9D-E2B4-4E96-A7DD-7BE8BA631501}" dt="2024-02-05T22:57:45.610" v="13162" actId="115"/>
          <ac:spMkLst>
            <pc:docMk/>
            <pc:sldMk cId="2863513438" sldId="303"/>
            <ac:spMk id="9" creationId="{4432D6E2-5D4B-A4F0-7EEC-328B4813A12C}"/>
          </ac:spMkLst>
        </pc:spChg>
        <pc:spChg chg="add mod">
          <ac:chgData name="Jeff Banham" userId="423d8ed8-7014-4682-9604-5a3673c5e126" providerId="ADAL" clId="{32DF5D9D-E2B4-4E96-A7DD-7BE8BA631501}" dt="2024-02-05T21:00:30.981" v="12357" actId="1076"/>
          <ac:spMkLst>
            <pc:docMk/>
            <pc:sldMk cId="2863513438" sldId="303"/>
            <ac:spMk id="10" creationId="{DE963D0B-DB18-FB05-7CD0-870AB2E6C60F}"/>
          </ac:spMkLst>
        </pc:spChg>
        <pc:spChg chg="add mod">
          <ac:chgData name="Jeff Banham" userId="423d8ed8-7014-4682-9604-5a3673c5e126" providerId="ADAL" clId="{32DF5D9D-E2B4-4E96-A7DD-7BE8BA631501}" dt="2024-02-05T21:00:47.509" v="12361" actId="1076"/>
          <ac:spMkLst>
            <pc:docMk/>
            <pc:sldMk cId="2863513438" sldId="303"/>
            <ac:spMk id="11" creationId="{22509AFC-4BE0-8CDC-C9A8-E15E183BBCA0}"/>
          </ac:spMkLst>
        </pc:spChg>
        <pc:spChg chg="add mod">
          <ac:chgData name="Jeff Banham" userId="423d8ed8-7014-4682-9604-5a3673c5e126" providerId="ADAL" clId="{32DF5D9D-E2B4-4E96-A7DD-7BE8BA631501}" dt="2024-02-05T21:00:51.687" v="12363" actId="1076"/>
          <ac:spMkLst>
            <pc:docMk/>
            <pc:sldMk cId="2863513438" sldId="303"/>
            <ac:spMk id="12" creationId="{9A699159-91A0-AC18-5399-59EFD0A8BD09}"/>
          </ac:spMkLst>
        </pc:spChg>
        <pc:spChg chg="add mod">
          <ac:chgData name="Jeff Banham" userId="423d8ed8-7014-4682-9604-5a3673c5e126" providerId="ADAL" clId="{32DF5D9D-E2B4-4E96-A7DD-7BE8BA631501}" dt="2024-02-05T21:05:25.765" v="12469" actId="1076"/>
          <ac:spMkLst>
            <pc:docMk/>
            <pc:sldMk cId="2863513438" sldId="303"/>
            <ac:spMk id="19" creationId="{9CD33387-089C-D8B3-680E-E63DF93FB044}"/>
          </ac:spMkLst>
        </pc:spChg>
        <pc:spChg chg="add mod">
          <ac:chgData name="Jeff Banham" userId="423d8ed8-7014-4682-9604-5a3673c5e126" providerId="ADAL" clId="{32DF5D9D-E2B4-4E96-A7DD-7BE8BA631501}" dt="2024-02-05T21:05:30.830" v="12471" actId="1076"/>
          <ac:spMkLst>
            <pc:docMk/>
            <pc:sldMk cId="2863513438" sldId="303"/>
            <ac:spMk id="20" creationId="{6D1F580C-6E62-3D32-44EA-547643228520}"/>
          </ac:spMkLst>
        </pc:spChg>
        <pc:spChg chg="add mod">
          <ac:chgData name="Jeff Banham" userId="423d8ed8-7014-4682-9604-5a3673c5e126" providerId="ADAL" clId="{32DF5D9D-E2B4-4E96-A7DD-7BE8BA631501}" dt="2024-02-07T22:18:37.411" v="20701" actId="1076"/>
          <ac:spMkLst>
            <pc:docMk/>
            <pc:sldMk cId="2863513438" sldId="303"/>
            <ac:spMk id="21" creationId="{231E8226-E17D-3D8D-4E9E-469D88CFE5DE}"/>
          </ac:spMkLst>
        </pc:spChg>
        <pc:spChg chg="add mod">
          <ac:chgData name="Jeff Banham" userId="423d8ed8-7014-4682-9604-5a3673c5e126" providerId="ADAL" clId="{32DF5D9D-E2B4-4E96-A7DD-7BE8BA631501}" dt="2024-02-07T22:18:44.057" v="20702" actId="1076"/>
          <ac:spMkLst>
            <pc:docMk/>
            <pc:sldMk cId="2863513438" sldId="303"/>
            <ac:spMk id="22" creationId="{5B83839A-DC35-CD85-CB97-51553DF3CE2B}"/>
          </ac:spMkLst>
        </pc:spChg>
        <pc:spChg chg="add mod">
          <ac:chgData name="Jeff Banham" userId="423d8ed8-7014-4682-9604-5a3673c5e126" providerId="ADAL" clId="{32DF5D9D-E2B4-4E96-A7DD-7BE8BA631501}" dt="2024-02-07T22:18:54.434" v="20705" actId="1076"/>
          <ac:spMkLst>
            <pc:docMk/>
            <pc:sldMk cId="2863513438" sldId="303"/>
            <ac:spMk id="23" creationId="{65F71952-2FD4-F870-3399-7A79192C7482}"/>
          </ac:spMkLst>
        </pc:spChg>
        <pc:spChg chg="add mod">
          <ac:chgData name="Jeff Banham" userId="423d8ed8-7014-4682-9604-5a3673c5e126" providerId="ADAL" clId="{32DF5D9D-E2B4-4E96-A7DD-7BE8BA631501}" dt="2024-02-07T22:19:06.977" v="20709" actId="20577"/>
          <ac:spMkLst>
            <pc:docMk/>
            <pc:sldMk cId="2863513438" sldId="303"/>
            <ac:spMk id="24" creationId="{E31E410C-489C-205A-3C0A-6A1E0184AC55}"/>
          </ac:spMkLst>
        </pc:spChg>
        <pc:spChg chg="add mod">
          <ac:chgData name="Jeff Banham" userId="423d8ed8-7014-4682-9604-5a3673c5e126" providerId="ADAL" clId="{32DF5D9D-E2B4-4E96-A7DD-7BE8BA631501}" dt="2024-02-07T22:19:20.306" v="20713" actId="20577"/>
          <ac:spMkLst>
            <pc:docMk/>
            <pc:sldMk cId="2863513438" sldId="303"/>
            <ac:spMk id="25" creationId="{E33EC45D-B41B-FFCE-3909-69123B2DB671}"/>
          </ac:spMkLst>
        </pc:spChg>
        <pc:grpChg chg="mod">
          <ac:chgData name="Jeff Banham" userId="423d8ed8-7014-4682-9604-5a3673c5e126" providerId="ADAL" clId="{32DF5D9D-E2B4-4E96-A7DD-7BE8BA631501}" dt="2024-02-07T22:18:48.512" v="20704" actId="1076"/>
          <ac:grpSpMkLst>
            <pc:docMk/>
            <pc:sldMk cId="2863513438" sldId="303"/>
            <ac:grpSpMk id="886" creationId="{00000000-0000-0000-0000-000000000000}"/>
          </ac:grpSpMkLst>
        </pc:grpChg>
        <pc:picChg chg="add mod">
          <ac:chgData name="Jeff Banham" userId="423d8ed8-7014-4682-9604-5a3673c5e126" providerId="ADAL" clId="{32DF5D9D-E2B4-4E96-A7DD-7BE8BA631501}" dt="2024-02-02T20:26:11.197" v="1012" actId="1076"/>
          <ac:picMkLst>
            <pc:docMk/>
            <pc:sldMk cId="2863513438" sldId="303"/>
            <ac:picMk id="5" creationId="{4FB50A70-662A-D095-1475-5A9CB1CB7485}"/>
          </ac:picMkLst>
        </pc:picChg>
        <pc:picChg chg="add mod">
          <ac:chgData name="Jeff Banham" userId="423d8ed8-7014-4682-9604-5a3673c5e126" providerId="ADAL" clId="{32DF5D9D-E2B4-4E96-A7DD-7BE8BA631501}" dt="2024-02-04T14:35:39.885" v="4459"/>
          <ac:picMkLst>
            <pc:docMk/>
            <pc:sldMk cId="2863513438" sldId="303"/>
            <ac:picMk id="8" creationId="{62208C66-EB13-6593-3715-68E1AD008DD8}"/>
          </ac:picMkLst>
        </pc:picChg>
        <pc:picChg chg="del">
          <ac:chgData name="Jeff Banham" userId="423d8ed8-7014-4682-9604-5a3673c5e126" providerId="ADAL" clId="{32DF5D9D-E2B4-4E96-A7DD-7BE8BA631501}" dt="2024-02-02T20:26:02.737" v="1007" actId="478"/>
          <ac:picMkLst>
            <pc:docMk/>
            <pc:sldMk cId="2863513438" sldId="303"/>
            <ac:picMk id="9" creationId="{B06AF239-13B7-1B24-BFBF-306EF2B05DD2}"/>
          </ac:picMkLst>
        </pc:picChg>
        <pc:picChg chg="add mod">
          <ac:chgData name="Jeff Banham" userId="423d8ed8-7014-4682-9604-5a3673c5e126" providerId="ADAL" clId="{32DF5D9D-E2B4-4E96-A7DD-7BE8BA631501}" dt="2024-02-05T21:03:26.188" v="12447" actId="1076"/>
          <ac:picMkLst>
            <pc:docMk/>
            <pc:sldMk cId="2863513438" sldId="303"/>
            <ac:picMk id="14" creationId="{97A19617-CF84-A403-6C3C-4B20B0A989AD}"/>
          </ac:picMkLst>
        </pc:picChg>
        <pc:picChg chg="add mod">
          <ac:chgData name="Jeff Banham" userId="423d8ed8-7014-4682-9604-5a3673c5e126" providerId="ADAL" clId="{32DF5D9D-E2B4-4E96-A7DD-7BE8BA631501}" dt="2024-02-05T21:04:03.565" v="12464" actId="1076"/>
          <ac:picMkLst>
            <pc:docMk/>
            <pc:sldMk cId="2863513438" sldId="303"/>
            <ac:picMk id="16" creationId="{2CEC2CE1-91B3-E0FD-922A-F50CFEAA79A4}"/>
          </ac:picMkLst>
        </pc:picChg>
        <pc:picChg chg="add mod">
          <ac:chgData name="Jeff Banham" userId="423d8ed8-7014-4682-9604-5a3673c5e126" providerId="ADAL" clId="{32DF5D9D-E2B4-4E96-A7DD-7BE8BA631501}" dt="2024-02-05T21:05:15.940" v="12467" actId="1076"/>
          <ac:picMkLst>
            <pc:docMk/>
            <pc:sldMk cId="2863513438" sldId="303"/>
            <ac:picMk id="18" creationId="{F346AC54-F283-45A1-7506-2BA63E203A5B}"/>
          </ac:picMkLst>
        </pc:picChg>
      </pc:sldChg>
      <pc:sldChg chg="addSp delSp modSp add mod setBg">
        <pc:chgData name="Jeff Banham" userId="423d8ed8-7014-4682-9604-5a3673c5e126" providerId="ADAL" clId="{32DF5D9D-E2B4-4E96-A7DD-7BE8BA631501}" dt="2024-02-07T22:16:33.999" v="20683" actId="1076"/>
        <pc:sldMkLst>
          <pc:docMk/>
          <pc:sldMk cId="1221613754" sldId="304"/>
        </pc:sldMkLst>
        <pc:spChg chg="mod">
          <ac:chgData name="Jeff Banham" userId="423d8ed8-7014-4682-9604-5a3673c5e126" providerId="ADAL" clId="{32DF5D9D-E2B4-4E96-A7DD-7BE8BA631501}" dt="2024-02-06T22:30:35.509" v="15108" actId="20577"/>
          <ac:spMkLst>
            <pc:docMk/>
            <pc:sldMk cId="1221613754" sldId="304"/>
            <ac:spMk id="7" creationId="{E9B55B43-B682-5CED-64AB-60AACADCBB88}"/>
          </ac:spMkLst>
        </pc:spChg>
        <pc:spChg chg="add mod">
          <ac:chgData name="Jeff Banham" userId="423d8ed8-7014-4682-9604-5a3673c5e126" providerId="ADAL" clId="{32DF5D9D-E2B4-4E96-A7DD-7BE8BA631501}" dt="2024-02-05T20:36:52.208" v="11533" actId="1076"/>
          <ac:spMkLst>
            <pc:docMk/>
            <pc:sldMk cId="1221613754" sldId="304"/>
            <ac:spMk id="11" creationId="{2D9E3354-4414-CB45-8B2E-E5DA78CA16AE}"/>
          </ac:spMkLst>
        </pc:spChg>
        <pc:spChg chg="add mod">
          <ac:chgData name="Jeff Banham" userId="423d8ed8-7014-4682-9604-5a3673c5e126" providerId="ADAL" clId="{32DF5D9D-E2B4-4E96-A7DD-7BE8BA631501}" dt="2024-02-05T20:36:48.832" v="11532" actId="1076"/>
          <ac:spMkLst>
            <pc:docMk/>
            <pc:sldMk cId="1221613754" sldId="304"/>
            <ac:spMk id="12" creationId="{744E3FBC-F7F1-146C-09C9-19A93A03555D}"/>
          </ac:spMkLst>
        </pc:spChg>
        <pc:spChg chg="add mod">
          <ac:chgData name="Jeff Banham" userId="423d8ed8-7014-4682-9604-5a3673c5e126" providerId="ADAL" clId="{32DF5D9D-E2B4-4E96-A7DD-7BE8BA631501}" dt="2024-02-07T22:16:33.999" v="20683" actId="1076"/>
          <ac:spMkLst>
            <pc:docMk/>
            <pc:sldMk cId="1221613754" sldId="304"/>
            <ac:spMk id="13" creationId="{90B521B6-94BC-2377-CB93-062FA5675792}"/>
          </ac:spMkLst>
        </pc:spChg>
        <pc:spChg chg="add mod">
          <ac:chgData name="Jeff Banham" userId="423d8ed8-7014-4682-9604-5a3673c5e126" providerId="ADAL" clId="{32DF5D9D-E2B4-4E96-A7DD-7BE8BA631501}" dt="2024-02-07T22:16:27.903" v="20681" actId="1076"/>
          <ac:spMkLst>
            <pc:docMk/>
            <pc:sldMk cId="1221613754" sldId="304"/>
            <ac:spMk id="14" creationId="{7B820F1A-291E-9D48-359F-7EA6711CF51D}"/>
          </ac:spMkLst>
        </pc:spChg>
        <pc:spChg chg="add del mod">
          <ac:chgData name="Jeff Banham" userId="423d8ed8-7014-4682-9604-5a3673c5e126" providerId="ADAL" clId="{32DF5D9D-E2B4-4E96-A7DD-7BE8BA631501}" dt="2024-02-07T22:16:29.575" v="20682" actId="478"/>
          <ac:spMkLst>
            <pc:docMk/>
            <pc:sldMk cId="1221613754" sldId="304"/>
            <ac:spMk id="15" creationId="{3C5BEE9A-D9F7-D117-F0AE-DFFD70919C97}"/>
          </ac:spMkLst>
        </pc:spChg>
        <pc:picChg chg="del">
          <ac:chgData name="Jeff Banham" userId="423d8ed8-7014-4682-9604-5a3673c5e126" providerId="ADAL" clId="{32DF5D9D-E2B4-4E96-A7DD-7BE8BA631501}" dt="2024-02-02T20:27:45.964" v="1079" actId="478"/>
          <ac:picMkLst>
            <pc:docMk/>
            <pc:sldMk cId="1221613754" sldId="304"/>
            <ac:picMk id="5" creationId="{0B017D1D-DDE4-BA26-CD36-159516F435AB}"/>
          </ac:picMkLst>
        </pc:picChg>
        <pc:picChg chg="mod">
          <ac:chgData name="Jeff Banham" userId="423d8ed8-7014-4682-9604-5a3673c5e126" providerId="ADAL" clId="{32DF5D9D-E2B4-4E96-A7DD-7BE8BA631501}" dt="2024-02-02T20:27:58.037" v="1083" actId="14100"/>
          <ac:picMkLst>
            <pc:docMk/>
            <pc:sldMk cId="1221613754" sldId="304"/>
            <ac:picMk id="8" creationId="{45423E74-4E33-12C6-FD2A-054B780C637E}"/>
          </ac:picMkLst>
        </pc:picChg>
        <pc:picChg chg="add mod">
          <ac:chgData name="Jeff Banham" userId="423d8ed8-7014-4682-9604-5a3673c5e126" providerId="ADAL" clId="{32DF5D9D-E2B4-4E96-A7DD-7BE8BA631501}" dt="2024-02-04T14:35:11.394" v="4450"/>
          <ac:picMkLst>
            <pc:docMk/>
            <pc:sldMk cId="1221613754" sldId="304"/>
            <ac:picMk id="9" creationId="{E36AB868-CE5A-C7B5-57F4-B24469C41B0D}"/>
          </ac:picMkLst>
        </pc:picChg>
        <pc:picChg chg="add mod">
          <ac:chgData name="Jeff Banham" userId="423d8ed8-7014-4682-9604-5a3673c5e126" providerId="ADAL" clId="{32DF5D9D-E2B4-4E96-A7DD-7BE8BA631501}" dt="2024-02-05T20:36:23.112" v="11512" actId="1076"/>
          <ac:picMkLst>
            <pc:docMk/>
            <pc:sldMk cId="1221613754" sldId="304"/>
            <ac:picMk id="10" creationId="{2CC9E63E-31B9-6E38-04A4-5E597AD11853}"/>
          </ac:picMkLst>
        </pc:picChg>
      </pc:sldChg>
      <pc:sldChg chg="addSp delSp modSp add mod setBg">
        <pc:chgData name="Jeff Banham" userId="423d8ed8-7014-4682-9604-5a3673c5e126" providerId="ADAL" clId="{32DF5D9D-E2B4-4E96-A7DD-7BE8BA631501}" dt="2024-02-05T22:56:57.859" v="13155" actId="14100"/>
        <pc:sldMkLst>
          <pc:docMk/>
          <pc:sldMk cId="3116465476" sldId="305"/>
        </pc:sldMkLst>
        <pc:spChg chg="add mod">
          <ac:chgData name="Jeff Banham" userId="423d8ed8-7014-4682-9604-5a3673c5e126" providerId="ADAL" clId="{32DF5D9D-E2B4-4E96-A7DD-7BE8BA631501}" dt="2024-02-05T20:53:08.526" v="11913" actId="1076"/>
          <ac:spMkLst>
            <pc:docMk/>
            <pc:sldMk cId="3116465476" sldId="305"/>
            <ac:spMk id="5" creationId="{5892627A-D064-5151-BC74-52D69CC665EF}"/>
          </ac:spMkLst>
        </pc:spChg>
        <pc:spChg chg="del mod">
          <ac:chgData name="Jeff Banham" userId="423d8ed8-7014-4682-9604-5a3673c5e126" providerId="ADAL" clId="{32DF5D9D-E2B4-4E96-A7DD-7BE8BA631501}" dt="2024-02-05T20:53:30.422" v="11917" actId="478"/>
          <ac:spMkLst>
            <pc:docMk/>
            <pc:sldMk cId="3116465476" sldId="305"/>
            <ac:spMk id="7" creationId="{E9B55B43-B682-5CED-64AB-60AACADCBB88}"/>
          </ac:spMkLst>
        </pc:spChg>
        <pc:spChg chg="add del mod">
          <ac:chgData name="Jeff Banham" userId="423d8ed8-7014-4682-9604-5a3673c5e126" providerId="ADAL" clId="{32DF5D9D-E2B4-4E96-A7DD-7BE8BA631501}" dt="2024-02-05T20:52:55.653" v="11911" actId="478"/>
          <ac:spMkLst>
            <pc:docMk/>
            <pc:sldMk cId="3116465476" sldId="305"/>
            <ac:spMk id="9" creationId="{900BD97B-A53E-249E-6042-91561A707D75}"/>
          </ac:spMkLst>
        </pc:spChg>
        <pc:spChg chg="add mod">
          <ac:chgData name="Jeff Banham" userId="423d8ed8-7014-4682-9604-5a3673c5e126" providerId="ADAL" clId="{32DF5D9D-E2B4-4E96-A7DD-7BE8BA631501}" dt="2024-02-05T22:56:49.274" v="13154" actId="20577"/>
          <ac:spMkLst>
            <pc:docMk/>
            <pc:sldMk cId="3116465476" sldId="305"/>
            <ac:spMk id="11" creationId="{F8BF3B7A-5EB3-0116-93DD-0A6079D8CDBB}"/>
          </ac:spMkLst>
        </pc:spChg>
        <pc:picChg chg="del">
          <ac:chgData name="Jeff Banham" userId="423d8ed8-7014-4682-9604-5a3673c5e126" providerId="ADAL" clId="{32DF5D9D-E2B4-4E96-A7DD-7BE8BA631501}" dt="2024-02-02T20:30:04.996" v="1155" actId="478"/>
          <ac:picMkLst>
            <pc:docMk/>
            <pc:sldMk cId="3116465476" sldId="305"/>
            <ac:picMk id="5" creationId="{B5F13810-ECA7-D245-889C-B887DA812495}"/>
          </ac:picMkLst>
        </pc:picChg>
        <pc:picChg chg="mod">
          <ac:chgData name="Jeff Banham" userId="423d8ed8-7014-4682-9604-5a3673c5e126" providerId="ADAL" clId="{32DF5D9D-E2B4-4E96-A7DD-7BE8BA631501}" dt="2024-02-02T20:30:15.892" v="1159" actId="14100"/>
          <ac:picMkLst>
            <pc:docMk/>
            <pc:sldMk cId="3116465476" sldId="305"/>
            <ac:picMk id="8" creationId="{6F25A28E-07B9-B7FF-4F89-E6AA983003F6}"/>
          </ac:picMkLst>
        </pc:picChg>
        <pc:picChg chg="add mod">
          <ac:chgData name="Jeff Banham" userId="423d8ed8-7014-4682-9604-5a3673c5e126" providerId="ADAL" clId="{32DF5D9D-E2B4-4E96-A7DD-7BE8BA631501}" dt="2024-02-04T14:35:35.200" v="4457"/>
          <ac:picMkLst>
            <pc:docMk/>
            <pc:sldMk cId="3116465476" sldId="305"/>
            <ac:picMk id="10" creationId="{B208E5EE-C233-CCC0-D60D-A2BFAB0BA422}"/>
          </ac:picMkLst>
        </pc:picChg>
        <pc:picChg chg="add mod">
          <ac:chgData name="Jeff Banham" userId="423d8ed8-7014-4682-9604-5a3673c5e126" providerId="ADAL" clId="{32DF5D9D-E2B4-4E96-A7DD-7BE8BA631501}" dt="2024-02-05T22:56:57.859" v="13155" actId="14100"/>
          <ac:picMkLst>
            <pc:docMk/>
            <pc:sldMk cId="3116465476" sldId="305"/>
            <ac:picMk id="13" creationId="{669B9113-DCA0-C91C-92E7-9291E644F5AE}"/>
          </ac:picMkLst>
        </pc:picChg>
      </pc:sldChg>
      <pc:sldChg chg="addSp delSp modSp add mod setBg">
        <pc:chgData name="Jeff Banham" userId="423d8ed8-7014-4682-9604-5a3673c5e126" providerId="ADAL" clId="{32DF5D9D-E2B4-4E96-A7DD-7BE8BA631501}" dt="2024-02-08T13:52:01.508" v="21437" actId="20577"/>
        <pc:sldMkLst>
          <pc:docMk/>
          <pc:sldMk cId="2629599312" sldId="306"/>
        </pc:sldMkLst>
        <pc:spChg chg="add">
          <ac:chgData name="Jeff Banham" userId="423d8ed8-7014-4682-9604-5a3673c5e126" providerId="ADAL" clId="{32DF5D9D-E2B4-4E96-A7DD-7BE8BA631501}" dt="2024-02-02T20:50:38.267" v="1349"/>
          <ac:spMkLst>
            <pc:docMk/>
            <pc:sldMk cId="2629599312" sldId="306"/>
            <ac:spMk id="5" creationId="{13271A41-C0DD-4E67-0143-2613F6C14885}"/>
          </ac:spMkLst>
        </pc:spChg>
        <pc:spChg chg="mod">
          <ac:chgData name="Jeff Banham" userId="423d8ed8-7014-4682-9604-5a3673c5e126" providerId="ADAL" clId="{32DF5D9D-E2B4-4E96-A7DD-7BE8BA631501}" dt="2024-02-08T13:52:01.508" v="21437" actId="20577"/>
          <ac:spMkLst>
            <pc:docMk/>
            <pc:sldMk cId="2629599312" sldId="306"/>
            <ac:spMk id="7" creationId="{E9B55B43-B682-5CED-64AB-60AACADCBB88}"/>
          </ac:spMkLst>
        </pc:spChg>
        <pc:spChg chg="add">
          <ac:chgData name="Jeff Banham" userId="423d8ed8-7014-4682-9604-5a3673c5e126" providerId="ADAL" clId="{32DF5D9D-E2B4-4E96-A7DD-7BE8BA631501}" dt="2024-02-02T20:50:42.200" v="1350"/>
          <ac:spMkLst>
            <pc:docMk/>
            <pc:sldMk cId="2629599312" sldId="306"/>
            <ac:spMk id="8" creationId="{34DCEE30-6B82-4382-04CE-107B5CABA768}"/>
          </ac:spMkLst>
        </pc:spChg>
        <pc:spChg chg="add mod">
          <ac:chgData name="Jeff Banham" userId="423d8ed8-7014-4682-9604-5a3673c5e126" providerId="ADAL" clId="{32DF5D9D-E2B4-4E96-A7DD-7BE8BA631501}" dt="2024-02-05T22:39:10.573" v="12866" actId="20577"/>
          <ac:spMkLst>
            <pc:docMk/>
            <pc:sldMk cId="2629599312" sldId="306"/>
            <ac:spMk id="8" creationId="{A2495912-8F37-F5E5-3C62-546DBFCFC3C3}"/>
          </ac:spMkLst>
        </pc:spChg>
        <pc:spChg chg="add">
          <ac:chgData name="Jeff Banham" userId="423d8ed8-7014-4682-9604-5a3673c5e126" providerId="ADAL" clId="{32DF5D9D-E2B4-4E96-A7DD-7BE8BA631501}" dt="2024-02-02T20:50:52.720" v="1351"/>
          <ac:spMkLst>
            <pc:docMk/>
            <pc:sldMk cId="2629599312" sldId="306"/>
            <ac:spMk id="9" creationId="{7B33DDE9-98A8-2A05-65DB-5DA057769201}"/>
          </ac:spMkLst>
        </pc:spChg>
        <pc:spChg chg="add del mod">
          <ac:chgData name="Jeff Banham" userId="423d8ed8-7014-4682-9604-5a3673c5e126" providerId="ADAL" clId="{32DF5D9D-E2B4-4E96-A7DD-7BE8BA631501}" dt="2024-02-08T13:49:03.329" v="21338" actId="478"/>
          <ac:spMkLst>
            <pc:docMk/>
            <pc:sldMk cId="2629599312" sldId="306"/>
            <ac:spMk id="10" creationId="{FFD5F717-6E73-F2DE-4A64-CBA0E9D36FB3}"/>
          </ac:spMkLst>
        </pc:spChg>
        <pc:spChg chg="add mod">
          <ac:chgData name="Jeff Banham" userId="423d8ed8-7014-4682-9604-5a3673c5e126" providerId="ADAL" clId="{32DF5D9D-E2B4-4E96-A7DD-7BE8BA631501}" dt="2024-02-05T22:42:19.525" v="12907" actId="1076"/>
          <ac:spMkLst>
            <pc:docMk/>
            <pc:sldMk cId="2629599312" sldId="306"/>
            <ac:spMk id="13" creationId="{703A7366-8680-BA98-38BC-7B6210844B3C}"/>
          </ac:spMkLst>
        </pc:spChg>
        <pc:spChg chg="add mod">
          <ac:chgData name="Jeff Banham" userId="423d8ed8-7014-4682-9604-5a3673c5e126" providerId="ADAL" clId="{32DF5D9D-E2B4-4E96-A7DD-7BE8BA631501}" dt="2024-02-05T22:42:26.577" v="12909" actId="1076"/>
          <ac:spMkLst>
            <pc:docMk/>
            <pc:sldMk cId="2629599312" sldId="306"/>
            <ac:spMk id="14" creationId="{286D6092-7274-999A-3044-AE091D5EE704}"/>
          </ac:spMkLst>
        </pc:spChg>
        <pc:spChg chg="add mod">
          <ac:chgData name="Jeff Banham" userId="423d8ed8-7014-4682-9604-5a3673c5e126" providerId="ADAL" clId="{32DF5D9D-E2B4-4E96-A7DD-7BE8BA631501}" dt="2024-02-07T22:20:31.829" v="20720" actId="1076"/>
          <ac:spMkLst>
            <pc:docMk/>
            <pc:sldMk cId="2629599312" sldId="306"/>
            <ac:spMk id="17" creationId="{0EF34133-EFFF-06AF-9529-982069DF3F98}"/>
          </ac:spMkLst>
        </pc:spChg>
        <pc:spChg chg="add mod">
          <ac:chgData name="Jeff Banham" userId="423d8ed8-7014-4682-9604-5a3673c5e126" providerId="ADAL" clId="{32DF5D9D-E2B4-4E96-A7DD-7BE8BA631501}" dt="2024-02-07T22:20:39.746" v="20722" actId="1076"/>
          <ac:spMkLst>
            <pc:docMk/>
            <pc:sldMk cId="2629599312" sldId="306"/>
            <ac:spMk id="18" creationId="{DBD8267E-A73E-2832-FA3D-7219ED78C991}"/>
          </ac:spMkLst>
        </pc:spChg>
        <pc:spChg chg="add del mod">
          <ac:chgData name="Jeff Banham" userId="423d8ed8-7014-4682-9604-5a3673c5e126" providerId="ADAL" clId="{32DF5D9D-E2B4-4E96-A7DD-7BE8BA631501}" dt="2024-02-07T22:20:34.333" v="20721" actId="478"/>
          <ac:spMkLst>
            <pc:docMk/>
            <pc:sldMk cId="2629599312" sldId="306"/>
            <ac:spMk id="19" creationId="{63178C35-11ED-521B-81EC-01A2B7E80EE5}"/>
          </ac:spMkLst>
        </pc:spChg>
        <pc:spChg chg="add mod">
          <ac:chgData name="Jeff Banham" userId="423d8ed8-7014-4682-9604-5a3673c5e126" providerId="ADAL" clId="{32DF5D9D-E2B4-4E96-A7DD-7BE8BA631501}" dt="2024-02-07T22:20:27.694" v="20719"/>
          <ac:spMkLst>
            <pc:docMk/>
            <pc:sldMk cId="2629599312" sldId="306"/>
            <ac:spMk id="20" creationId="{50618040-FA05-58CD-455B-B298EAA62451}"/>
          </ac:spMkLst>
        </pc:spChg>
        <pc:picChg chg="add mod">
          <ac:chgData name="Jeff Banham" userId="423d8ed8-7014-4682-9604-5a3673c5e126" providerId="ADAL" clId="{32DF5D9D-E2B4-4E96-A7DD-7BE8BA631501}" dt="2024-02-05T22:40:12.084" v="12867"/>
          <ac:picMkLst>
            <pc:docMk/>
            <pc:sldMk cId="2629599312" sldId="306"/>
            <ac:picMk id="5" creationId="{FE771EB7-071F-7593-F615-1BC9CAD061C7}"/>
          </ac:picMkLst>
        </pc:picChg>
        <pc:picChg chg="add mod">
          <ac:chgData name="Jeff Banham" userId="423d8ed8-7014-4682-9604-5a3673c5e126" providerId="ADAL" clId="{32DF5D9D-E2B4-4E96-A7DD-7BE8BA631501}" dt="2024-02-04T14:35:43.559" v="4461"/>
          <ac:picMkLst>
            <pc:docMk/>
            <pc:sldMk cId="2629599312" sldId="306"/>
            <ac:picMk id="11" creationId="{A2D6C78A-CA74-A58B-7858-774D5ADCFE2C}"/>
          </ac:picMkLst>
        </pc:picChg>
        <pc:picChg chg="add mod">
          <ac:chgData name="Jeff Banham" userId="423d8ed8-7014-4682-9604-5a3673c5e126" providerId="ADAL" clId="{32DF5D9D-E2B4-4E96-A7DD-7BE8BA631501}" dt="2024-02-05T22:42:01.661" v="12905" actId="1076"/>
          <ac:picMkLst>
            <pc:docMk/>
            <pc:sldMk cId="2629599312" sldId="306"/>
            <ac:picMk id="12" creationId="{AE32CEDD-E01E-281A-850A-E3B612DE9320}"/>
          </ac:picMkLst>
        </pc:picChg>
        <pc:picChg chg="add mod">
          <ac:chgData name="Jeff Banham" userId="423d8ed8-7014-4682-9604-5a3673c5e126" providerId="ADAL" clId="{32DF5D9D-E2B4-4E96-A7DD-7BE8BA631501}" dt="2024-02-08T13:51:07.987" v="21372" actId="1076"/>
          <ac:picMkLst>
            <pc:docMk/>
            <pc:sldMk cId="2629599312" sldId="306"/>
            <ac:picMk id="16" creationId="{34B10DDC-F908-ADA1-D903-F19DED6C8533}"/>
          </ac:picMkLst>
        </pc:picChg>
        <pc:picChg chg="add mod">
          <ac:chgData name="Jeff Banham" userId="423d8ed8-7014-4682-9604-5a3673c5e126" providerId="ADAL" clId="{32DF5D9D-E2B4-4E96-A7DD-7BE8BA631501}" dt="2024-02-08T13:49:12.420" v="21341" actId="1076"/>
          <ac:picMkLst>
            <pc:docMk/>
            <pc:sldMk cId="2629599312" sldId="306"/>
            <ac:picMk id="22" creationId="{6500EF66-751D-1486-9F1F-511640C1411C}"/>
          </ac:picMkLst>
        </pc:picChg>
      </pc:sldChg>
      <pc:sldChg chg="modSp add del mod">
        <pc:chgData name="Jeff Banham" userId="423d8ed8-7014-4682-9604-5a3673c5e126" providerId="ADAL" clId="{32DF5D9D-E2B4-4E96-A7DD-7BE8BA631501}" dt="2024-02-02T21:31:07.306" v="2332" actId="47"/>
        <pc:sldMkLst>
          <pc:docMk/>
          <pc:sldMk cId="593675761" sldId="307"/>
        </pc:sldMkLst>
        <pc:spChg chg="mod">
          <ac:chgData name="Jeff Banham" userId="423d8ed8-7014-4682-9604-5a3673c5e126" providerId="ADAL" clId="{32DF5D9D-E2B4-4E96-A7DD-7BE8BA631501}" dt="2024-02-02T20:54:02.081" v="1481" actId="14100"/>
          <ac:spMkLst>
            <pc:docMk/>
            <pc:sldMk cId="593675761" sldId="307"/>
            <ac:spMk id="7" creationId="{E9B55B43-B682-5CED-64AB-60AACADCBB88}"/>
          </ac:spMkLst>
        </pc:spChg>
      </pc:sldChg>
      <pc:sldChg chg="add del">
        <pc:chgData name="Jeff Banham" userId="423d8ed8-7014-4682-9604-5a3673c5e126" providerId="ADAL" clId="{32DF5D9D-E2B4-4E96-A7DD-7BE8BA631501}" dt="2024-02-02T21:21:40.216" v="1862" actId="47"/>
        <pc:sldMkLst>
          <pc:docMk/>
          <pc:sldMk cId="3627617273" sldId="308"/>
        </pc:sldMkLst>
      </pc:sldChg>
      <pc:sldChg chg="add del">
        <pc:chgData name="Jeff Banham" userId="423d8ed8-7014-4682-9604-5a3673c5e126" providerId="ADAL" clId="{32DF5D9D-E2B4-4E96-A7DD-7BE8BA631501}" dt="2024-02-02T20:54:15.150" v="1482" actId="47"/>
        <pc:sldMkLst>
          <pc:docMk/>
          <pc:sldMk cId="1750138964" sldId="309"/>
        </pc:sldMkLst>
      </pc:sldChg>
      <pc:sldChg chg="addSp modSp add del mod setBg">
        <pc:chgData name="Jeff Banham" userId="423d8ed8-7014-4682-9604-5a3673c5e126" providerId="ADAL" clId="{32DF5D9D-E2B4-4E96-A7DD-7BE8BA631501}" dt="2024-02-05T22:53:14.526" v="13123" actId="47"/>
        <pc:sldMkLst>
          <pc:docMk/>
          <pc:sldMk cId="2312127917" sldId="310"/>
        </pc:sldMkLst>
        <pc:spChg chg="add mod">
          <ac:chgData name="Jeff Banham" userId="423d8ed8-7014-4682-9604-5a3673c5e126" providerId="ADAL" clId="{32DF5D9D-E2B4-4E96-A7DD-7BE8BA631501}" dt="2024-02-02T20:52:23.182" v="1440" actId="207"/>
          <ac:spMkLst>
            <pc:docMk/>
            <pc:sldMk cId="2312127917" sldId="310"/>
            <ac:spMk id="5" creationId="{7EFF9FE8-0BE1-4346-A9F6-23412FBDC7BD}"/>
          </ac:spMkLst>
        </pc:spChg>
        <pc:spChg chg="mod">
          <ac:chgData name="Jeff Banham" userId="423d8ed8-7014-4682-9604-5a3673c5e126" providerId="ADAL" clId="{32DF5D9D-E2B4-4E96-A7DD-7BE8BA631501}" dt="2024-02-02T21:32:02.379" v="2350" actId="20577"/>
          <ac:spMkLst>
            <pc:docMk/>
            <pc:sldMk cId="2312127917" sldId="310"/>
            <ac:spMk id="7" creationId="{E9B55B43-B682-5CED-64AB-60AACADCBB88}"/>
          </ac:spMkLst>
        </pc:spChg>
        <pc:picChg chg="add mod">
          <ac:chgData name="Jeff Banham" userId="423d8ed8-7014-4682-9604-5a3673c5e126" providerId="ADAL" clId="{32DF5D9D-E2B4-4E96-A7DD-7BE8BA631501}" dt="2024-02-04T14:35:46.454" v="4462"/>
          <ac:picMkLst>
            <pc:docMk/>
            <pc:sldMk cId="2312127917" sldId="310"/>
            <ac:picMk id="8" creationId="{2B4BCFB3-CC31-4EA6-8398-623A01C55F61}"/>
          </ac:picMkLst>
        </pc:picChg>
      </pc:sldChg>
      <pc:sldChg chg="addSp modSp add mod setBg">
        <pc:chgData name="Jeff Banham" userId="423d8ed8-7014-4682-9604-5a3673c5e126" providerId="ADAL" clId="{32DF5D9D-E2B4-4E96-A7DD-7BE8BA631501}" dt="2024-02-07T22:21:19.981" v="20731" actId="20577"/>
        <pc:sldMkLst>
          <pc:docMk/>
          <pc:sldMk cId="4114237778" sldId="311"/>
        </pc:sldMkLst>
        <pc:spChg chg="mod">
          <ac:chgData name="Jeff Banham" userId="423d8ed8-7014-4682-9604-5a3673c5e126" providerId="ADAL" clId="{32DF5D9D-E2B4-4E96-A7DD-7BE8BA631501}" dt="2024-02-05T23:13:57.686" v="13214" actId="20577"/>
          <ac:spMkLst>
            <pc:docMk/>
            <pc:sldMk cId="4114237778" sldId="311"/>
            <ac:spMk id="7" creationId="{E9B55B43-B682-5CED-64AB-60AACADCBB88}"/>
          </ac:spMkLst>
        </pc:spChg>
        <pc:spChg chg="mod">
          <ac:chgData name="Jeff Banham" userId="423d8ed8-7014-4682-9604-5a3673c5e126" providerId="ADAL" clId="{32DF5D9D-E2B4-4E96-A7DD-7BE8BA631501}" dt="2024-02-03T14:32:00.711" v="4350"/>
          <ac:spMkLst>
            <pc:docMk/>
            <pc:sldMk cId="4114237778" sldId="311"/>
            <ac:spMk id="8" creationId="{57A71EF5-CE9D-BE78-F7D8-67B88745325B}"/>
          </ac:spMkLst>
        </pc:spChg>
        <pc:spChg chg="add mod">
          <ac:chgData name="Jeff Banham" userId="423d8ed8-7014-4682-9604-5a3673c5e126" providerId="ADAL" clId="{32DF5D9D-E2B4-4E96-A7DD-7BE8BA631501}" dt="2024-02-05T23:16:19.984" v="13412" actId="1035"/>
          <ac:spMkLst>
            <pc:docMk/>
            <pc:sldMk cId="4114237778" sldId="311"/>
            <ac:spMk id="11" creationId="{60AC8C56-59BE-1351-DDE8-D7B2732FFD22}"/>
          </ac:spMkLst>
        </pc:spChg>
        <pc:spChg chg="add mod">
          <ac:chgData name="Jeff Banham" userId="423d8ed8-7014-4682-9604-5a3673c5e126" providerId="ADAL" clId="{32DF5D9D-E2B4-4E96-A7DD-7BE8BA631501}" dt="2024-02-05T23:17:30.895" v="13416" actId="1076"/>
          <ac:spMkLst>
            <pc:docMk/>
            <pc:sldMk cId="4114237778" sldId="311"/>
            <ac:spMk id="15" creationId="{111B1AD6-BF53-5D38-E1F5-C25842A015F2}"/>
          </ac:spMkLst>
        </pc:spChg>
        <pc:spChg chg="add mod">
          <ac:chgData name="Jeff Banham" userId="423d8ed8-7014-4682-9604-5a3673c5e126" providerId="ADAL" clId="{32DF5D9D-E2B4-4E96-A7DD-7BE8BA631501}" dt="2024-02-05T23:17:39.521" v="13418" actId="1076"/>
          <ac:spMkLst>
            <pc:docMk/>
            <pc:sldMk cId="4114237778" sldId="311"/>
            <ac:spMk id="16" creationId="{93FB3F6F-1535-6354-1ECE-6CCDAC83F60C}"/>
          </ac:spMkLst>
        </pc:spChg>
        <pc:spChg chg="add mod">
          <ac:chgData name="Jeff Banham" userId="423d8ed8-7014-4682-9604-5a3673c5e126" providerId="ADAL" clId="{32DF5D9D-E2B4-4E96-A7DD-7BE8BA631501}" dt="2024-02-05T23:18:06.443" v="13422" actId="1076"/>
          <ac:spMkLst>
            <pc:docMk/>
            <pc:sldMk cId="4114237778" sldId="311"/>
            <ac:spMk id="17" creationId="{0313D489-1E9A-3B63-5FED-EADA0FA799DA}"/>
          </ac:spMkLst>
        </pc:spChg>
        <pc:spChg chg="add mod">
          <ac:chgData name="Jeff Banham" userId="423d8ed8-7014-4682-9604-5a3673c5e126" providerId="ADAL" clId="{32DF5D9D-E2B4-4E96-A7DD-7BE8BA631501}" dt="2024-02-05T23:18:19.850" v="13424" actId="1076"/>
          <ac:spMkLst>
            <pc:docMk/>
            <pc:sldMk cId="4114237778" sldId="311"/>
            <ac:spMk id="18" creationId="{2869A867-ED2D-456E-E17E-26E08F519BAE}"/>
          </ac:spMkLst>
        </pc:spChg>
        <pc:spChg chg="add mod">
          <ac:chgData name="Jeff Banham" userId="423d8ed8-7014-4682-9604-5a3673c5e126" providerId="ADAL" clId="{32DF5D9D-E2B4-4E96-A7DD-7BE8BA631501}" dt="2024-02-05T23:18:26.914" v="13426" actId="1076"/>
          <ac:spMkLst>
            <pc:docMk/>
            <pc:sldMk cId="4114237778" sldId="311"/>
            <ac:spMk id="19" creationId="{D040EC64-11E5-C73C-09D2-AB3B84A60A1D}"/>
          </ac:spMkLst>
        </pc:spChg>
        <pc:spChg chg="add mod">
          <ac:chgData name="Jeff Banham" userId="423d8ed8-7014-4682-9604-5a3673c5e126" providerId="ADAL" clId="{32DF5D9D-E2B4-4E96-A7DD-7BE8BA631501}" dt="2024-02-07T22:20:52.940" v="20724" actId="1076"/>
          <ac:spMkLst>
            <pc:docMk/>
            <pc:sldMk cId="4114237778" sldId="311"/>
            <ac:spMk id="20" creationId="{7FAA5976-BE7C-28E3-BB05-686DB878C098}"/>
          </ac:spMkLst>
        </pc:spChg>
        <pc:spChg chg="add mod">
          <ac:chgData name="Jeff Banham" userId="423d8ed8-7014-4682-9604-5a3673c5e126" providerId="ADAL" clId="{32DF5D9D-E2B4-4E96-A7DD-7BE8BA631501}" dt="2024-02-07T22:20:56.980" v="20725" actId="1076"/>
          <ac:spMkLst>
            <pc:docMk/>
            <pc:sldMk cId="4114237778" sldId="311"/>
            <ac:spMk id="21" creationId="{2C14EF69-F361-26E8-3619-2F36E0D99C05}"/>
          </ac:spMkLst>
        </pc:spChg>
        <pc:spChg chg="add mod">
          <ac:chgData name="Jeff Banham" userId="423d8ed8-7014-4682-9604-5a3673c5e126" providerId="ADAL" clId="{32DF5D9D-E2B4-4E96-A7DD-7BE8BA631501}" dt="2024-02-07T22:21:04.420" v="20726" actId="1076"/>
          <ac:spMkLst>
            <pc:docMk/>
            <pc:sldMk cId="4114237778" sldId="311"/>
            <ac:spMk id="22" creationId="{7C4CF4E7-D012-17FE-CD39-52BF19DC02B4}"/>
          </ac:spMkLst>
        </pc:spChg>
        <pc:spChg chg="add mod">
          <ac:chgData name="Jeff Banham" userId="423d8ed8-7014-4682-9604-5a3673c5e126" providerId="ADAL" clId="{32DF5D9D-E2B4-4E96-A7DD-7BE8BA631501}" dt="2024-02-07T22:21:10.907" v="20727" actId="1076"/>
          <ac:spMkLst>
            <pc:docMk/>
            <pc:sldMk cId="4114237778" sldId="311"/>
            <ac:spMk id="23" creationId="{B487FC89-15DE-7A14-A108-EECBD7084D04}"/>
          </ac:spMkLst>
        </pc:spChg>
        <pc:spChg chg="add mod">
          <ac:chgData name="Jeff Banham" userId="423d8ed8-7014-4682-9604-5a3673c5e126" providerId="ADAL" clId="{32DF5D9D-E2B4-4E96-A7DD-7BE8BA631501}" dt="2024-02-07T22:21:19.981" v="20731" actId="20577"/>
          <ac:spMkLst>
            <pc:docMk/>
            <pc:sldMk cId="4114237778" sldId="311"/>
            <ac:spMk id="24" creationId="{57FCE360-0A7E-6831-1274-E0938D49D29A}"/>
          </ac:spMkLst>
        </pc:spChg>
        <pc:grpChg chg="add mod">
          <ac:chgData name="Jeff Banham" userId="423d8ed8-7014-4682-9604-5a3673c5e126" providerId="ADAL" clId="{32DF5D9D-E2B4-4E96-A7DD-7BE8BA631501}" dt="2024-02-03T14:32:14.992" v="4355" actId="14100"/>
          <ac:grpSpMkLst>
            <pc:docMk/>
            <pc:sldMk cId="4114237778" sldId="311"/>
            <ac:grpSpMk id="5" creationId="{441CF388-BE61-15F0-3128-847F81304992}"/>
          </ac:grpSpMkLst>
        </pc:grpChg>
        <pc:picChg chg="mod">
          <ac:chgData name="Jeff Banham" userId="423d8ed8-7014-4682-9604-5a3673c5e126" providerId="ADAL" clId="{32DF5D9D-E2B4-4E96-A7DD-7BE8BA631501}" dt="2024-02-03T14:32:00.711" v="4350"/>
          <ac:picMkLst>
            <pc:docMk/>
            <pc:sldMk cId="4114237778" sldId="311"/>
            <ac:picMk id="9" creationId="{34C3066A-9E21-0DC7-A578-71F88A00E88C}"/>
          </ac:picMkLst>
        </pc:picChg>
        <pc:picChg chg="add mod">
          <ac:chgData name="Jeff Banham" userId="423d8ed8-7014-4682-9604-5a3673c5e126" providerId="ADAL" clId="{32DF5D9D-E2B4-4E96-A7DD-7BE8BA631501}" dt="2024-02-05T23:16:19.984" v="13412" actId="1035"/>
          <ac:picMkLst>
            <pc:docMk/>
            <pc:sldMk cId="4114237778" sldId="311"/>
            <ac:picMk id="10" creationId="{272F908F-D91B-A803-4E50-8BE9DA1E07DF}"/>
          </ac:picMkLst>
        </pc:picChg>
        <pc:picChg chg="add mod ord">
          <ac:chgData name="Jeff Banham" userId="423d8ed8-7014-4682-9604-5a3673c5e126" providerId="ADAL" clId="{32DF5D9D-E2B4-4E96-A7DD-7BE8BA631501}" dt="2024-02-05T23:16:51.848" v="13413" actId="1076"/>
          <ac:picMkLst>
            <pc:docMk/>
            <pc:sldMk cId="4114237778" sldId="311"/>
            <ac:picMk id="12" creationId="{41EE6CED-2D0A-8B35-F3E9-1724205DEFA3}"/>
          </ac:picMkLst>
        </pc:picChg>
        <pc:picChg chg="add mod">
          <ac:chgData name="Jeff Banham" userId="423d8ed8-7014-4682-9604-5a3673c5e126" providerId="ADAL" clId="{32DF5D9D-E2B4-4E96-A7DD-7BE8BA631501}" dt="2024-02-05T23:16:56.557" v="13414" actId="1076"/>
          <ac:picMkLst>
            <pc:docMk/>
            <pc:sldMk cId="4114237778" sldId="311"/>
            <ac:picMk id="14" creationId="{A8A316CF-EDA5-F6B7-4E56-4C8FBCD629F6}"/>
          </ac:picMkLst>
        </pc:picChg>
      </pc:sldChg>
      <pc:sldChg chg="addSp delSp modSp add del mod setBg">
        <pc:chgData name="Jeff Banham" userId="423d8ed8-7014-4682-9604-5a3673c5e126" providerId="ADAL" clId="{32DF5D9D-E2B4-4E96-A7DD-7BE8BA631501}" dt="2024-02-05T23:13:37.410" v="13192" actId="47"/>
        <pc:sldMkLst>
          <pc:docMk/>
          <pc:sldMk cId="1025843187" sldId="312"/>
        </pc:sldMkLst>
        <pc:spChg chg="mod">
          <ac:chgData name="Jeff Banham" userId="423d8ed8-7014-4682-9604-5a3673c5e126" providerId="ADAL" clId="{32DF5D9D-E2B4-4E96-A7DD-7BE8BA631501}" dt="2024-02-05T23:13:15.404" v="13190" actId="21"/>
          <ac:spMkLst>
            <pc:docMk/>
            <pc:sldMk cId="1025843187" sldId="312"/>
            <ac:spMk id="7" creationId="{E9B55B43-B682-5CED-64AB-60AACADCBB88}"/>
          </ac:spMkLst>
        </pc:spChg>
        <pc:spChg chg="mod">
          <ac:chgData name="Jeff Banham" userId="423d8ed8-7014-4682-9604-5a3673c5e126" providerId="ADAL" clId="{32DF5D9D-E2B4-4E96-A7DD-7BE8BA631501}" dt="2024-02-03T14:32:24.860" v="4356"/>
          <ac:spMkLst>
            <pc:docMk/>
            <pc:sldMk cId="1025843187" sldId="312"/>
            <ac:spMk id="9" creationId="{DBF42737-2F15-859C-7ACA-01455AD0B499}"/>
          </ac:spMkLst>
        </pc:spChg>
        <pc:grpChg chg="add mod">
          <ac:chgData name="Jeff Banham" userId="423d8ed8-7014-4682-9604-5a3673c5e126" providerId="ADAL" clId="{32DF5D9D-E2B4-4E96-A7DD-7BE8BA631501}" dt="2024-02-03T14:32:32.395" v="4357" actId="1076"/>
          <ac:grpSpMkLst>
            <pc:docMk/>
            <pc:sldMk cId="1025843187" sldId="312"/>
            <ac:grpSpMk id="8" creationId="{0637E4F8-93CB-67E4-1798-8B74DDE94A19}"/>
          </ac:grpSpMkLst>
        </pc:grpChg>
        <pc:picChg chg="add del mod">
          <ac:chgData name="Jeff Banham" userId="423d8ed8-7014-4682-9604-5a3673c5e126" providerId="ADAL" clId="{32DF5D9D-E2B4-4E96-A7DD-7BE8BA631501}" dt="2024-02-05T23:12:54.198" v="13188" actId="21"/>
          <ac:picMkLst>
            <pc:docMk/>
            <pc:sldMk cId="1025843187" sldId="312"/>
            <ac:picMk id="5" creationId="{41EE6CED-2D0A-8B35-F3E9-1724205DEFA3}"/>
          </ac:picMkLst>
        </pc:picChg>
        <pc:picChg chg="mod">
          <ac:chgData name="Jeff Banham" userId="423d8ed8-7014-4682-9604-5a3673c5e126" providerId="ADAL" clId="{32DF5D9D-E2B4-4E96-A7DD-7BE8BA631501}" dt="2024-02-03T14:32:24.860" v="4356"/>
          <ac:picMkLst>
            <pc:docMk/>
            <pc:sldMk cId="1025843187" sldId="312"/>
            <ac:picMk id="10" creationId="{E2885B95-729F-AEDA-EE92-0C012FC64976}"/>
          </ac:picMkLst>
        </pc:picChg>
      </pc:sldChg>
      <pc:sldChg chg="add del">
        <pc:chgData name="Jeff Banham" userId="423d8ed8-7014-4682-9604-5a3673c5e126" providerId="ADAL" clId="{32DF5D9D-E2B4-4E96-A7DD-7BE8BA631501}" dt="2024-02-02T20:57:27.198" v="1508" actId="47"/>
        <pc:sldMkLst>
          <pc:docMk/>
          <pc:sldMk cId="3621793133" sldId="313"/>
        </pc:sldMkLst>
      </pc:sldChg>
      <pc:sldChg chg="modSp add del mod ord">
        <pc:chgData name="Jeff Banham" userId="423d8ed8-7014-4682-9604-5a3673c5e126" providerId="ADAL" clId="{32DF5D9D-E2B4-4E96-A7DD-7BE8BA631501}" dt="2024-02-02T20:57:21.219" v="1506" actId="47"/>
        <pc:sldMkLst>
          <pc:docMk/>
          <pc:sldMk cId="703827898" sldId="314"/>
        </pc:sldMkLst>
        <pc:spChg chg="mod">
          <ac:chgData name="Jeff Banham" userId="423d8ed8-7014-4682-9604-5a3673c5e126" providerId="ADAL" clId="{32DF5D9D-E2B4-4E96-A7DD-7BE8BA631501}" dt="2024-02-02T20:56:07.783" v="1497"/>
          <ac:spMkLst>
            <pc:docMk/>
            <pc:sldMk cId="703827898" sldId="314"/>
            <ac:spMk id="7" creationId="{E9B55B43-B682-5CED-64AB-60AACADCBB88}"/>
          </ac:spMkLst>
        </pc:spChg>
      </pc:sldChg>
      <pc:sldChg chg="addSp delSp modSp add mod setBg">
        <pc:chgData name="Jeff Banham" userId="423d8ed8-7014-4682-9604-5a3673c5e126" providerId="ADAL" clId="{32DF5D9D-E2B4-4E96-A7DD-7BE8BA631501}" dt="2024-02-07T22:22:04.652" v="20739" actId="20577"/>
        <pc:sldMkLst>
          <pc:docMk/>
          <pc:sldMk cId="3232185717" sldId="315"/>
        </pc:sldMkLst>
        <pc:spChg chg="add mod">
          <ac:chgData name="Jeff Banham" userId="423d8ed8-7014-4682-9604-5a3673c5e126" providerId="ADAL" clId="{32DF5D9D-E2B4-4E96-A7DD-7BE8BA631501}" dt="2024-02-05T23:20:19.447" v="13467" actId="20577"/>
          <ac:spMkLst>
            <pc:docMk/>
            <pc:sldMk cId="3232185717" sldId="315"/>
            <ac:spMk id="5" creationId="{1A30F180-92F8-07A1-62EC-1737B61AC738}"/>
          </ac:spMkLst>
        </pc:spChg>
        <pc:spChg chg="add mod">
          <ac:chgData name="Jeff Banham" userId="423d8ed8-7014-4682-9604-5a3673c5e126" providerId="ADAL" clId="{32DF5D9D-E2B4-4E96-A7DD-7BE8BA631501}" dt="2024-02-05T23:19:24.593" v="13440" actId="1076"/>
          <ac:spMkLst>
            <pc:docMk/>
            <pc:sldMk cId="3232185717" sldId="315"/>
            <ac:spMk id="7" creationId="{A3286423-BEE5-5860-29AE-809B08067187}"/>
          </ac:spMkLst>
        </pc:spChg>
        <pc:spChg chg="del">
          <ac:chgData name="Jeff Banham" userId="423d8ed8-7014-4682-9604-5a3673c5e126" providerId="ADAL" clId="{32DF5D9D-E2B4-4E96-A7DD-7BE8BA631501}" dt="2024-02-02T20:57:02.035" v="1503" actId="478"/>
          <ac:spMkLst>
            <pc:docMk/>
            <pc:sldMk cId="3232185717" sldId="315"/>
            <ac:spMk id="7" creationId="{E9B55B43-B682-5CED-64AB-60AACADCBB88}"/>
          </ac:spMkLst>
        </pc:spChg>
        <pc:spChg chg="mod">
          <ac:chgData name="Jeff Banham" userId="423d8ed8-7014-4682-9604-5a3673c5e126" providerId="ADAL" clId="{32DF5D9D-E2B4-4E96-A7DD-7BE8BA631501}" dt="2024-02-03T14:32:37.107" v="4358"/>
          <ac:spMkLst>
            <pc:docMk/>
            <pc:sldMk cId="3232185717" sldId="315"/>
            <ac:spMk id="10" creationId="{07E65A07-52F0-D6BF-BB8B-981DF76A5D8E}"/>
          </ac:spMkLst>
        </pc:spChg>
        <pc:spChg chg="add mod">
          <ac:chgData name="Jeff Banham" userId="423d8ed8-7014-4682-9604-5a3673c5e126" providerId="ADAL" clId="{32DF5D9D-E2B4-4E96-A7DD-7BE8BA631501}" dt="2024-02-05T23:20:39.138" v="13469" actId="1076"/>
          <ac:spMkLst>
            <pc:docMk/>
            <pc:sldMk cId="3232185717" sldId="315"/>
            <ac:spMk id="14" creationId="{353E5E55-693E-4818-46CA-8A7608595A5B}"/>
          </ac:spMkLst>
        </pc:spChg>
        <pc:spChg chg="add mod">
          <ac:chgData name="Jeff Banham" userId="423d8ed8-7014-4682-9604-5a3673c5e126" providerId="ADAL" clId="{32DF5D9D-E2B4-4E96-A7DD-7BE8BA631501}" dt="2024-02-07T22:21:55.221" v="20735" actId="1076"/>
          <ac:spMkLst>
            <pc:docMk/>
            <pc:sldMk cId="3232185717" sldId="315"/>
            <ac:spMk id="15" creationId="{5559F143-BB38-32F4-0ED2-8EA1EC24F9F6}"/>
          </ac:spMkLst>
        </pc:spChg>
        <pc:spChg chg="add mod">
          <ac:chgData name="Jeff Banham" userId="423d8ed8-7014-4682-9604-5a3673c5e126" providerId="ADAL" clId="{32DF5D9D-E2B4-4E96-A7DD-7BE8BA631501}" dt="2024-02-07T22:22:04.652" v="20739" actId="20577"/>
          <ac:spMkLst>
            <pc:docMk/>
            <pc:sldMk cId="3232185717" sldId="315"/>
            <ac:spMk id="16" creationId="{13C7D267-2B6C-6C0C-79AB-0EFCE319B7B1}"/>
          </ac:spMkLst>
        </pc:spChg>
        <pc:grpChg chg="add mod">
          <ac:chgData name="Jeff Banham" userId="423d8ed8-7014-4682-9604-5a3673c5e126" providerId="ADAL" clId="{32DF5D9D-E2B4-4E96-A7DD-7BE8BA631501}" dt="2024-02-03T14:32:37.107" v="4358"/>
          <ac:grpSpMkLst>
            <pc:docMk/>
            <pc:sldMk cId="3232185717" sldId="315"/>
            <ac:grpSpMk id="9" creationId="{42608B91-6FA6-C08E-AF05-348BDAEB2597}"/>
          </ac:grpSpMkLst>
        </pc:grpChg>
        <pc:picChg chg="add mod">
          <ac:chgData name="Jeff Banham" userId="423d8ed8-7014-4682-9604-5a3673c5e126" providerId="ADAL" clId="{32DF5D9D-E2B4-4E96-A7DD-7BE8BA631501}" dt="2024-02-02T20:57:50.154" v="1512" actId="14100"/>
          <ac:picMkLst>
            <pc:docMk/>
            <pc:sldMk cId="3232185717" sldId="315"/>
            <ac:picMk id="8" creationId="{D0126EDA-D9E4-6E66-DF3D-2A0A7A9062CB}"/>
          </ac:picMkLst>
        </pc:picChg>
        <pc:picChg chg="mod">
          <ac:chgData name="Jeff Banham" userId="423d8ed8-7014-4682-9604-5a3673c5e126" providerId="ADAL" clId="{32DF5D9D-E2B4-4E96-A7DD-7BE8BA631501}" dt="2024-02-03T14:32:37.107" v="4358"/>
          <ac:picMkLst>
            <pc:docMk/>
            <pc:sldMk cId="3232185717" sldId="315"/>
            <ac:picMk id="11" creationId="{B58DAC5C-B75F-E2DC-A740-248DFF63B481}"/>
          </ac:picMkLst>
        </pc:picChg>
        <pc:picChg chg="add mod">
          <ac:chgData name="Jeff Banham" userId="423d8ed8-7014-4682-9604-5a3673c5e126" providerId="ADAL" clId="{32DF5D9D-E2B4-4E96-A7DD-7BE8BA631501}" dt="2024-02-05T23:20:13.540" v="13462" actId="1076"/>
          <ac:picMkLst>
            <pc:docMk/>
            <pc:sldMk cId="3232185717" sldId="315"/>
            <ac:picMk id="13" creationId="{99BC92A0-8E0C-1364-4AEE-15EF227C4F42}"/>
          </ac:picMkLst>
        </pc:picChg>
      </pc:sldChg>
      <pc:sldChg chg="addSp delSp modSp add mod setBg">
        <pc:chgData name="Jeff Banham" userId="423d8ed8-7014-4682-9604-5a3673c5e126" providerId="ADAL" clId="{32DF5D9D-E2B4-4E96-A7DD-7BE8BA631501}" dt="2024-02-07T22:23:27.625" v="20751" actId="404"/>
        <pc:sldMkLst>
          <pc:docMk/>
          <pc:sldMk cId="2720127343" sldId="316"/>
        </pc:sldMkLst>
        <pc:spChg chg="del mod">
          <ac:chgData name="Jeff Banham" userId="423d8ed8-7014-4682-9604-5a3673c5e126" providerId="ADAL" clId="{32DF5D9D-E2B4-4E96-A7DD-7BE8BA631501}" dt="2024-02-05T23:23:37.322" v="13504" actId="478"/>
          <ac:spMkLst>
            <pc:docMk/>
            <pc:sldMk cId="2720127343" sldId="316"/>
            <ac:spMk id="7" creationId="{E9B55B43-B682-5CED-64AB-60AACADCBB88}"/>
          </ac:spMkLst>
        </pc:spChg>
        <pc:spChg chg="mod">
          <ac:chgData name="Jeff Banham" userId="423d8ed8-7014-4682-9604-5a3673c5e126" providerId="ADAL" clId="{32DF5D9D-E2B4-4E96-A7DD-7BE8BA631501}" dt="2024-02-03T14:32:40.988" v="4359"/>
          <ac:spMkLst>
            <pc:docMk/>
            <pc:sldMk cId="2720127343" sldId="316"/>
            <ac:spMk id="9" creationId="{F8E152B5-7C71-2E97-CA1C-089A5A98A6C4}"/>
          </ac:spMkLst>
        </pc:spChg>
        <pc:spChg chg="add mod">
          <ac:chgData name="Jeff Banham" userId="423d8ed8-7014-4682-9604-5a3673c5e126" providerId="ADAL" clId="{32DF5D9D-E2B4-4E96-A7DD-7BE8BA631501}" dt="2024-02-05T23:29:09.387" v="13588" actId="313"/>
          <ac:spMkLst>
            <pc:docMk/>
            <pc:sldMk cId="2720127343" sldId="316"/>
            <ac:spMk id="11" creationId="{B938DB2B-3DF6-FA6F-05AE-47CE6182D9CE}"/>
          </ac:spMkLst>
        </pc:spChg>
        <pc:spChg chg="add mod">
          <ac:chgData name="Jeff Banham" userId="423d8ed8-7014-4682-9604-5a3673c5e126" providerId="ADAL" clId="{32DF5D9D-E2B4-4E96-A7DD-7BE8BA631501}" dt="2024-02-05T23:24:18.941" v="13507" actId="1076"/>
          <ac:spMkLst>
            <pc:docMk/>
            <pc:sldMk cId="2720127343" sldId="316"/>
            <ac:spMk id="12" creationId="{87E215B7-4C28-F118-9515-F84900FAA7BA}"/>
          </ac:spMkLst>
        </pc:spChg>
        <pc:spChg chg="add mod">
          <ac:chgData name="Jeff Banham" userId="423d8ed8-7014-4682-9604-5a3673c5e126" providerId="ADAL" clId="{32DF5D9D-E2B4-4E96-A7DD-7BE8BA631501}" dt="2024-02-05T23:24:51.716" v="13512" actId="1076"/>
          <ac:spMkLst>
            <pc:docMk/>
            <pc:sldMk cId="2720127343" sldId="316"/>
            <ac:spMk id="13" creationId="{0D195E34-CD5B-5357-5DD9-FD52A7419518}"/>
          </ac:spMkLst>
        </pc:spChg>
        <pc:spChg chg="add mod">
          <ac:chgData name="Jeff Banham" userId="423d8ed8-7014-4682-9604-5a3673c5e126" providerId="ADAL" clId="{32DF5D9D-E2B4-4E96-A7DD-7BE8BA631501}" dt="2024-02-05T23:24:56.252" v="13513" actId="1076"/>
          <ac:spMkLst>
            <pc:docMk/>
            <pc:sldMk cId="2720127343" sldId="316"/>
            <ac:spMk id="14" creationId="{65A1FE89-B064-6609-F350-1A292B3B0099}"/>
          </ac:spMkLst>
        </pc:spChg>
        <pc:spChg chg="add mod">
          <ac:chgData name="Jeff Banham" userId="423d8ed8-7014-4682-9604-5a3673c5e126" providerId="ADAL" clId="{32DF5D9D-E2B4-4E96-A7DD-7BE8BA631501}" dt="2024-02-07T22:22:47.095" v="20744" actId="1076"/>
          <ac:spMkLst>
            <pc:docMk/>
            <pc:sldMk cId="2720127343" sldId="316"/>
            <ac:spMk id="17" creationId="{B3329573-EA49-DF46-513F-B7EFF9A59091}"/>
          </ac:spMkLst>
        </pc:spChg>
        <pc:spChg chg="add mod">
          <ac:chgData name="Jeff Banham" userId="423d8ed8-7014-4682-9604-5a3673c5e126" providerId="ADAL" clId="{32DF5D9D-E2B4-4E96-A7DD-7BE8BA631501}" dt="2024-02-07T22:22:56.046" v="20745" actId="1076"/>
          <ac:spMkLst>
            <pc:docMk/>
            <pc:sldMk cId="2720127343" sldId="316"/>
            <ac:spMk id="18" creationId="{2EBCBC4F-E73B-0211-2D53-55DB928996BB}"/>
          </ac:spMkLst>
        </pc:spChg>
        <pc:spChg chg="add mod">
          <ac:chgData name="Jeff Banham" userId="423d8ed8-7014-4682-9604-5a3673c5e126" providerId="ADAL" clId="{32DF5D9D-E2B4-4E96-A7DD-7BE8BA631501}" dt="2024-02-07T22:23:27.625" v="20751" actId="404"/>
          <ac:spMkLst>
            <pc:docMk/>
            <pc:sldMk cId="2720127343" sldId="316"/>
            <ac:spMk id="19" creationId="{B7E3FFFB-AEE2-BFED-356A-C8949AA3A9E8}"/>
          </ac:spMkLst>
        </pc:spChg>
        <pc:grpChg chg="add mod">
          <ac:chgData name="Jeff Banham" userId="423d8ed8-7014-4682-9604-5a3673c5e126" providerId="ADAL" clId="{32DF5D9D-E2B4-4E96-A7DD-7BE8BA631501}" dt="2024-02-03T14:32:40.988" v="4359"/>
          <ac:grpSpMkLst>
            <pc:docMk/>
            <pc:sldMk cId="2720127343" sldId="316"/>
            <ac:grpSpMk id="8" creationId="{54A11467-F233-DD10-621F-DF3D8D51978C}"/>
          </ac:grpSpMkLst>
        </pc:grpChg>
        <pc:grpChg chg="mod">
          <ac:chgData name="Jeff Banham" userId="423d8ed8-7014-4682-9604-5a3673c5e126" providerId="ADAL" clId="{32DF5D9D-E2B4-4E96-A7DD-7BE8BA631501}" dt="2024-02-05T23:23:24.382" v="13502" actId="1076"/>
          <ac:grpSpMkLst>
            <pc:docMk/>
            <pc:sldMk cId="2720127343" sldId="316"/>
            <ac:grpSpMk id="886" creationId="{00000000-0000-0000-0000-000000000000}"/>
          </ac:grpSpMkLst>
        </pc:grpChg>
        <pc:picChg chg="add mod">
          <ac:chgData name="Jeff Banham" userId="423d8ed8-7014-4682-9604-5a3673c5e126" providerId="ADAL" clId="{32DF5D9D-E2B4-4E96-A7DD-7BE8BA631501}" dt="2024-02-05T23:24:40.469" v="13511" actId="1076"/>
          <ac:picMkLst>
            <pc:docMk/>
            <pc:sldMk cId="2720127343" sldId="316"/>
            <ac:picMk id="5" creationId="{9ED303C2-1DC7-D2C7-9CAA-1849AA3ABAB9}"/>
          </ac:picMkLst>
        </pc:picChg>
        <pc:picChg chg="mod">
          <ac:chgData name="Jeff Banham" userId="423d8ed8-7014-4682-9604-5a3673c5e126" providerId="ADAL" clId="{32DF5D9D-E2B4-4E96-A7DD-7BE8BA631501}" dt="2024-02-03T14:32:40.988" v="4359"/>
          <ac:picMkLst>
            <pc:docMk/>
            <pc:sldMk cId="2720127343" sldId="316"/>
            <ac:picMk id="10" creationId="{4766E2C6-751A-146A-2BE0-EA4209381399}"/>
          </ac:picMkLst>
        </pc:picChg>
        <pc:picChg chg="add mod">
          <ac:chgData name="Jeff Banham" userId="423d8ed8-7014-4682-9604-5a3673c5e126" providerId="ADAL" clId="{32DF5D9D-E2B4-4E96-A7DD-7BE8BA631501}" dt="2024-02-05T23:27:18.758" v="13558" actId="1076"/>
          <ac:picMkLst>
            <pc:docMk/>
            <pc:sldMk cId="2720127343" sldId="316"/>
            <ac:picMk id="16" creationId="{D99B264F-7318-6F79-8223-F63DD793BD26}"/>
          </ac:picMkLst>
        </pc:picChg>
      </pc:sldChg>
      <pc:sldChg chg="addSp modSp add mod setBg">
        <pc:chgData name="Jeff Banham" userId="423d8ed8-7014-4682-9604-5a3673c5e126" providerId="ADAL" clId="{32DF5D9D-E2B4-4E96-A7DD-7BE8BA631501}" dt="2024-02-05T23:28:55.219" v="13584" actId="1076"/>
        <pc:sldMkLst>
          <pc:docMk/>
          <pc:sldMk cId="588542487" sldId="317"/>
        </pc:sldMkLst>
        <pc:spChg chg="mod">
          <ac:chgData name="Jeff Banham" userId="423d8ed8-7014-4682-9604-5a3673c5e126" providerId="ADAL" clId="{32DF5D9D-E2B4-4E96-A7DD-7BE8BA631501}" dt="2024-02-05T23:28:50.232" v="13583" actId="20577"/>
          <ac:spMkLst>
            <pc:docMk/>
            <pc:sldMk cId="588542487" sldId="317"/>
            <ac:spMk id="7" creationId="{E9B55B43-B682-5CED-64AB-60AACADCBB88}"/>
          </ac:spMkLst>
        </pc:spChg>
        <pc:spChg chg="mod">
          <ac:chgData name="Jeff Banham" userId="423d8ed8-7014-4682-9604-5a3673c5e126" providerId="ADAL" clId="{32DF5D9D-E2B4-4E96-A7DD-7BE8BA631501}" dt="2024-02-03T14:32:44.320" v="4360"/>
          <ac:spMkLst>
            <pc:docMk/>
            <pc:sldMk cId="588542487" sldId="317"/>
            <ac:spMk id="9" creationId="{AC1CDD2B-FA13-214B-6272-9D8D9833CD4F}"/>
          </ac:spMkLst>
        </pc:spChg>
        <pc:grpChg chg="add mod">
          <ac:chgData name="Jeff Banham" userId="423d8ed8-7014-4682-9604-5a3673c5e126" providerId="ADAL" clId="{32DF5D9D-E2B4-4E96-A7DD-7BE8BA631501}" dt="2024-02-03T14:32:44.320" v="4360"/>
          <ac:grpSpMkLst>
            <pc:docMk/>
            <pc:sldMk cId="588542487" sldId="317"/>
            <ac:grpSpMk id="8" creationId="{7B0F9102-65A6-F08F-47E9-B64AC3E522A4}"/>
          </ac:grpSpMkLst>
        </pc:grpChg>
        <pc:picChg chg="add mod">
          <ac:chgData name="Jeff Banham" userId="423d8ed8-7014-4682-9604-5a3673c5e126" providerId="ADAL" clId="{32DF5D9D-E2B4-4E96-A7DD-7BE8BA631501}" dt="2024-02-05T23:28:55.219" v="13584" actId="1076"/>
          <ac:picMkLst>
            <pc:docMk/>
            <pc:sldMk cId="588542487" sldId="317"/>
            <ac:picMk id="5" creationId="{240DEEAE-9F61-4C10-1C90-0EA8F24825A9}"/>
          </ac:picMkLst>
        </pc:picChg>
        <pc:picChg chg="mod">
          <ac:chgData name="Jeff Banham" userId="423d8ed8-7014-4682-9604-5a3673c5e126" providerId="ADAL" clId="{32DF5D9D-E2B4-4E96-A7DD-7BE8BA631501}" dt="2024-02-03T14:32:44.320" v="4360"/>
          <ac:picMkLst>
            <pc:docMk/>
            <pc:sldMk cId="588542487" sldId="317"/>
            <ac:picMk id="10" creationId="{E7C93DBD-22DE-BE16-571D-97B255FD270D}"/>
          </ac:picMkLst>
        </pc:picChg>
      </pc:sldChg>
      <pc:sldChg chg="addSp modSp add mod setBg">
        <pc:chgData name="Jeff Banham" userId="423d8ed8-7014-4682-9604-5a3673c5e126" providerId="ADAL" clId="{32DF5D9D-E2B4-4E96-A7DD-7BE8BA631501}" dt="2024-02-07T22:22:36.429" v="20742" actId="1076"/>
        <pc:sldMkLst>
          <pc:docMk/>
          <pc:sldMk cId="3084192255" sldId="318"/>
        </pc:sldMkLst>
        <pc:spChg chg="mod">
          <ac:chgData name="Jeff Banham" userId="423d8ed8-7014-4682-9604-5a3673c5e126" providerId="ADAL" clId="{32DF5D9D-E2B4-4E96-A7DD-7BE8BA631501}" dt="2024-02-05T23:29:47.756" v="13611" actId="20577"/>
          <ac:spMkLst>
            <pc:docMk/>
            <pc:sldMk cId="3084192255" sldId="318"/>
            <ac:spMk id="7" creationId="{E9B55B43-B682-5CED-64AB-60AACADCBB88}"/>
          </ac:spMkLst>
        </pc:spChg>
        <pc:spChg chg="add mod">
          <ac:chgData name="Jeff Banham" userId="423d8ed8-7014-4682-9604-5a3673c5e126" providerId="ADAL" clId="{32DF5D9D-E2B4-4E96-A7DD-7BE8BA631501}" dt="2024-02-05T23:23:57.272" v="13505" actId="1076"/>
          <ac:spMkLst>
            <pc:docMk/>
            <pc:sldMk cId="3084192255" sldId="318"/>
            <ac:spMk id="8" creationId="{81A439B2-532E-A97E-E01D-2C4543968692}"/>
          </ac:spMkLst>
        </pc:spChg>
        <pc:spChg chg="add mod">
          <ac:chgData name="Jeff Banham" userId="423d8ed8-7014-4682-9604-5a3673c5e126" providerId="ADAL" clId="{32DF5D9D-E2B4-4E96-A7DD-7BE8BA631501}" dt="2024-02-05T23:21:49.479" v="13485" actId="1076"/>
          <ac:spMkLst>
            <pc:docMk/>
            <pc:sldMk cId="3084192255" sldId="318"/>
            <ac:spMk id="9" creationId="{CDA042B6-1521-753D-8F5E-8D4478050B73}"/>
          </ac:spMkLst>
        </pc:spChg>
        <pc:spChg chg="add mod">
          <ac:chgData name="Jeff Banham" userId="423d8ed8-7014-4682-9604-5a3673c5e126" providerId="ADAL" clId="{32DF5D9D-E2B4-4E96-A7DD-7BE8BA631501}" dt="2024-02-07T22:22:32.286" v="20741" actId="1076"/>
          <ac:spMkLst>
            <pc:docMk/>
            <pc:sldMk cId="3084192255" sldId="318"/>
            <ac:spMk id="10" creationId="{83FA7B15-5B64-9524-5091-616933312266}"/>
          </ac:spMkLst>
        </pc:spChg>
        <pc:spChg chg="add mod">
          <ac:chgData name="Jeff Banham" userId="423d8ed8-7014-4682-9604-5a3673c5e126" providerId="ADAL" clId="{32DF5D9D-E2B4-4E96-A7DD-7BE8BA631501}" dt="2024-02-07T22:22:36.429" v="20742" actId="1076"/>
          <ac:spMkLst>
            <pc:docMk/>
            <pc:sldMk cId="3084192255" sldId="318"/>
            <ac:spMk id="11" creationId="{4D472553-C133-5230-A2BD-22CE117F9322}"/>
          </ac:spMkLst>
        </pc:spChg>
        <pc:picChg chg="add mod">
          <ac:chgData name="Jeff Banham" userId="423d8ed8-7014-4682-9604-5a3673c5e126" providerId="ADAL" clId="{32DF5D9D-E2B4-4E96-A7DD-7BE8BA631501}" dt="2024-02-02T20:58:22.579" v="1517" actId="1076"/>
          <ac:picMkLst>
            <pc:docMk/>
            <pc:sldMk cId="3084192255" sldId="318"/>
            <ac:picMk id="5" creationId="{A995B2AE-0928-3F0F-CEDE-21CFF84CBBD5}"/>
          </ac:picMkLst>
        </pc:picChg>
      </pc:sldChg>
      <pc:sldChg chg="addSp modSp add mod setBg">
        <pc:chgData name="Jeff Banham" userId="423d8ed8-7014-4682-9604-5a3673c5e126" providerId="ADAL" clId="{32DF5D9D-E2B4-4E96-A7DD-7BE8BA631501}" dt="2024-02-07T22:24:15.559" v="20759" actId="20577"/>
        <pc:sldMkLst>
          <pc:docMk/>
          <pc:sldMk cId="154803669" sldId="319"/>
        </pc:sldMkLst>
        <pc:spChg chg="mod">
          <ac:chgData name="Jeff Banham" userId="423d8ed8-7014-4682-9604-5a3673c5e126" providerId="ADAL" clId="{32DF5D9D-E2B4-4E96-A7DD-7BE8BA631501}" dt="2024-02-06T12:32:45.594" v="13806" actId="113"/>
          <ac:spMkLst>
            <pc:docMk/>
            <pc:sldMk cId="154803669" sldId="319"/>
            <ac:spMk id="7" creationId="{E9B55B43-B682-5CED-64AB-60AACADCBB88}"/>
          </ac:spMkLst>
        </pc:spChg>
        <pc:spChg chg="mod">
          <ac:chgData name="Jeff Banham" userId="423d8ed8-7014-4682-9604-5a3673c5e126" providerId="ADAL" clId="{32DF5D9D-E2B4-4E96-A7DD-7BE8BA631501}" dt="2024-02-03T14:33:44.814" v="4361"/>
          <ac:spMkLst>
            <pc:docMk/>
            <pc:sldMk cId="154803669" sldId="319"/>
            <ac:spMk id="9" creationId="{2DED5A47-FAB9-6881-1DA6-2C8DDAF43147}"/>
          </ac:spMkLst>
        </pc:spChg>
        <pc:spChg chg="add mod">
          <ac:chgData name="Jeff Banham" userId="423d8ed8-7014-4682-9604-5a3673c5e126" providerId="ADAL" clId="{32DF5D9D-E2B4-4E96-A7DD-7BE8BA631501}" dt="2024-02-06T12:33:15.879" v="13808" actId="1035"/>
          <ac:spMkLst>
            <pc:docMk/>
            <pc:sldMk cId="154803669" sldId="319"/>
            <ac:spMk id="11" creationId="{53363A92-5A5F-8C49-9504-E8FDFF17F483}"/>
          </ac:spMkLst>
        </pc:spChg>
        <pc:spChg chg="add mod">
          <ac:chgData name="Jeff Banham" userId="423d8ed8-7014-4682-9604-5a3673c5e126" providerId="ADAL" clId="{32DF5D9D-E2B4-4E96-A7DD-7BE8BA631501}" dt="2024-02-06T12:27:47.831" v="13657" actId="1076"/>
          <ac:spMkLst>
            <pc:docMk/>
            <pc:sldMk cId="154803669" sldId="319"/>
            <ac:spMk id="12" creationId="{8B55C5F4-BF0F-F6AF-E757-6DC555DFC26A}"/>
          </ac:spMkLst>
        </pc:spChg>
        <pc:spChg chg="add mod">
          <ac:chgData name="Jeff Banham" userId="423d8ed8-7014-4682-9604-5a3673c5e126" providerId="ADAL" clId="{32DF5D9D-E2B4-4E96-A7DD-7BE8BA631501}" dt="2024-02-06T12:27:52.506" v="13658" actId="1076"/>
          <ac:spMkLst>
            <pc:docMk/>
            <pc:sldMk cId="154803669" sldId="319"/>
            <ac:spMk id="13" creationId="{31DC3CBC-669B-513D-0E7A-E2CB3EFF8C52}"/>
          </ac:spMkLst>
        </pc:spChg>
        <pc:spChg chg="add mod">
          <ac:chgData name="Jeff Banham" userId="423d8ed8-7014-4682-9604-5a3673c5e126" providerId="ADAL" clId="{32DF5D9D-E2B4-4E96-A7DD-7BE8BA631501}" dt="2024-02-06T12:28:03.321" v="13660" actId="1076"/>
          <ac:spMkLst>
            <pc:docMk/>
            <pc:sldMk cId="154803669" sldId="319"/>
            <ac:spMk id="14" creationId="{D7BB1477-EA43-8190-6D18-D5BC295D4A6F}"/>
          </ac:spMkLst>
        </pc:spChg>
        <pc:spChg chg="add mod">
          <ac:chgData name="Jeff Banham" userId="423d8ed8-7014-4682-9604-5a3673c5e126" providerId="ADAL" clId="{32DF5D9D-E2B4-4E96-A7DD-7BE8BA631501}" dt="2024-02-06T12:27:58.231" v="13659" actId="1076"/>
          <ac:spMkLst>
            <pc:docMk/>
            <pc:sldMk cId="154803669" sldId="319"/>
            <ac:spMk id="15" creationId="{93FDCCB5-EB3B-616F-72D6-7B4FD62B7110}"/>
          </ac:spMkLst>
        </pc:spChg>
        <pc:spChg chg="add mod">
          <ac:chgData name="Jeff Banham" userId="423d8ed8-7014-4682-9604-5a3673c5e126" providerId="ADAL" clId="{32DF5D9D-E2B4-4E96-A7DD-7BE8BA631501}" dt="2024-02-07T22:23:54.143" v="20753" actId="1076"/>
          <ac:spMkLst>
            <pc:docMk/>
            <pc:sldMk cId="154803669" sldId="319"/>
            <ac:spMk id="20" creationId="{8D499776-3706-5F0D-A347-F5382AE77A9A}"/>
          </ac:spMkLst>
        </pc:spChg>
        <pc:spChg chg="add mod">
          <ac:chgData name="Jeff Banham" userId="423d8ed8-7014-4682-9604-5a3673c5e126" providerId="ADAL" clId="{32DF5D9D-E2B4-4E96-A7DD-7BE8BA631501}" dt="2024-02-07T22:23:58.815" v="20754" actId="1076"/>
          <ac:spMkLst>
            <pc:docMk/>
            <pc:sldMk cId="154803669" sldId="319"/>
            <ac:spMk id="21" creationId="{1BF3A79F-EAD5-A772-019E-371A4B61439A}"/>
          </ac:spMkLst>
        </pc:spChg>
        <pc:spChg chg="add mod">
          <ac:chgData name="Jeff Banham" userId="423d8ed8-7014-4682-9604-5a3673c5e126" providerId="ADAL" clId="{32DF5D9D-E2B4-4E96-A7DD-7BE8BA631501}" dt="2024-02-07T22:24:05.231" v="20755" actId="1076"/>
          <ac:spMkLst>
            <pc:docMk/>
            <pc:sldMk cId="154803669" sldId="319"/>
            <ac:spMk id="22" creationId="{C9EE2697-354A-1F6B-9166-93B4A156BACF}"/>
          </ac:spMkLst>
        </pc:spChg>
        <pc:spChg chg="add mod">
          <ac:chgData name="Jeff Banham" userId="423d8ed8-7014-4682-9604-5a3673c5e126" providerId="ADAL" clId="{32DF5D9D-E2B4-4E96-A7DD-7BE8BA631501}" dt="2024-02-07T22:24:15.559" v="20759" actId="20577"/>
          <ac:spMkLst>
            <pc:docMk/>
            <pc:sldMk cId="154803669" sldId="319"/>
            <ac:spMk id="23" creationId="{EB8B8BAE-9940-4D78-4ECC-B2A20FED4B5C}"/>
          </ac:spMkLst>
        </pc:spChg>
        <pc:grpChg chg="add mod">
          <ac:chgData name="Jeff Banham" userId="423d8ed8-7014-4682-9604-5a3673c5e126" providerId="ADAL" clId="{32DF5D9D-E2B4-4E96-A7DD-7BE8BA631501}" dt="2024-02-03T14:33:56.854" v="4364" actId="1076"/>
          <ac:grpSpMkLst>
            <pc:docMk/>
            <pc:sldMk cId="154803669" sldId="319"/>
            <ac:grpSpMk id="8" creationId="{1266E402-1E52-724A-422D-F3F15A7E667B}"/>
          </ac:grpSpMkLst>
        </pc:grpChg>
        <pc:picChg chg="add mod">
          <ac:chgData name="Jeff Banham" userId="423d8ed8-7014-4682-9604-5a3673c5e126" providerId="ADAL" clId="{32DF5D9D-E2B4-4E96-A7DD-7BE8BA631501}" dt="2024-02-03T14:33:53.608" v="4363" actId="1076"/>
          <ac:picMkLst>
            <pc:docMk/>
            <pc:sldMk cId="154803669" sldId="319"/>
            <ac:picMk id="5" creationId="{2507F33E-9DB1-F348-62DD-E584AB72A5E4}"/>
          </ac:picMkLst>
        </pc:picChg>
        <pc:picChg chg="mod">
          <ac:chgData name="Jeff Banham" userId="423d8ed8-7014-4682-9604-5a3673c5e126" providerId="ADAL" clId="{32DF5D9D-E2B4-4E96-A7DD-7BE8BA631501}" dt="2024-02-03T14:33:44.814" v="4361"/>
          <ac:picMkLst>
            <pc:docMk/>
            <pc:sldMk cId="154803669" sldId="319"/>
            <ac:picMk id="10" creationId="{4B9D44FA-7DE9-32A4-3718-D1391EAA6BAF}"/>
          </ac:picMkLst>
        </pc:picChg>
        <pc:picChg chg="add mod">
          <ac:chgData name="Jeff Banham" userId="423d8ed8-7014-4682-9604-5a3673c5e126" providerId="ADAL" clId="{32DF5D9D-E2B4-4E96-A7DD-7BE8BA631501}" dt="2024-02-06T12:32:29.411" v="13804" actId="1038"/>
          <ac:picMkLst>
            <pc:docMk/>
            <pc:sldMk cId="154803669" sldId="319"/>
            <ac:picMk id="17" creationId="{CB1FDD21-0D15-34AC-8D49-FD66B5C5E0A3}"/>
          </ac:picMkLst>
        </pc:picChg>
        <pc:cxnChg chg="add mod">
          <ac:chgData name="Jeff Banham" userId="423d8ed8-7014-4682-9604-5a3673c5e126" providerId="ADAL" clId="{32DF5D9D-E2B4-4E96-A7DD-7BE8BA631501}" dt="2024-02-06T12:33:35.630" v="13810" actId="208"/>
          <ac:cxnSpMkLst>
            <pc:docMk/>
            <pc:sldMk cId="154803669" sldId="319"/>
            <ac:cxnSpMk id="19" creationId="{E1646706-A0D4-BB42-EB3F-C34D1791BA25}"/>
          </ac:cxnSpMkLst>
        </pc:cxnChg>
      </pc:sldChg>
      <pc:sldChg chg="addSp delSp modSp add mod setBg">
        <pc:chgData name="Jeff Banham" userId="423d8ed8-7014-4682-9604-5a3673c5e126" providerId="ADAL" clId="{32DF5D9D-E2B4-4E96-A7DD-7BE8BA631501}" dt="2024-02-06T15:26:06.496" v="14485" actId="14100"/>
        <pc:sldMkLst>
          <pc:docMk/>
          <pc:sldMk cId="3871240586" sldId="320"/>
        </pc:sldMkLst>
        <pc:spChg chg="del mod">
          <ac:chgData name="Jeff Banham" userId="423d8ed8-7014-4682-9604-5a3673c5e126" providerId="ADAL" clId="{32DF5D9D-E2B4-4E96-A7DD-7BE8BA631501}" dt="2024-02-06T13:12:20.594" v="13826" actId="478"/>
          <ac:spMkLst>
            <pc:docMk/>
            <pc:sldMk cId="3871240586" sldId="320"/>
            <ac:spMk id="7" creationId="{E9B55B43-B682-5CED-64AB-60AACADCBB88}"/>
          </ac:spMkLst>
        </pc:spChg>
        <pc:spChg chg="mod">
          <ac:chgData name="Jeff Banham" userId="423d8ed8-7014-4682-9604-5a3673c5e126" providerId="ADAL" clId="{32DF5D9D-E2B4-4E96-A7DD-7BE8BA631501}" dt="2024-02-03T14:34:02.774" v="4365"/>
          <ac:spMkLst>
            <pc:docMk/>
            <pc:sldMk cId="3871240586" sldId="320"/>
            <ac:spMk id="9" creationId="{EF84ECE7-2DEE-556F-497F-229F0CE6CB40}"/>
          </ac:spMkLst>
        </pc:spChg>
        <pc:spChg chg="add mod">
          <ac:chgData name="Jeff Banham" userId="423d8ed8-7014-4682-9604-5a3673c5e126" providerId="ADAL" clId="{32DF5D9D-E2B4-4E96-A7DD-7BE8BA631501}" dt="2024-02-06T13:11:24.177" v="13821" actId="1036"/>
          <ac:spMkLst>
            <pc:docMk/>
            <pc:sldMk cId="3871240586" sldId="320"/>
            <ac:spMk id="13" creationId="{BA1D967C-2ABF-5D05-BE60-49416B901A71}"/>
          </ac:spMkLst>
        </pc:spChg>
        <pc:spChg chg="add mod">
          <ac:chgData name="Jeff Banham" userId="423d8ed8-7014-4682-9604-5a3673c5e126" providerId="ADAL" clId="{32DF5D9D-E2B4-4E96-A7DD-7BE8BA631501}" dt="2024-02-06T13:12:09.055" v="13825" actId="1076"/>
          <ac:spMkLst>
            <pc:docMk/>
            <pc:sldMk cId="3871240586" sldId="320"/>
            <ac:spMk id="16" creationId="{8730790C-C616-9960-F873-F0E9BB4A68FE}"/>
          </ac:spMkLst>
        </pc:spChg>
        <pc:spChg chg="add mod">
          <ac:chgData name="Jeff Banham" userId="423d8ed8-7014-4682-9604-5a3673c5e126" providerId="ADAL" clId="{32DF5D9D-E2B4-4E96-A7DD-7BE8BA631501}" dt="2024-02-06T15:26:06.496" v="14485" actId="14100"/>
          <ac:spMkLst>
            <pc:docMk/>
            <pc:sldMk cId="3871240586" sldId="320"/>
            <ac:spMk id="17" creationId="{619836A1-ED09-C24F-A54D-BE9684B4FF0B}"/>
          </ac:spMkLst>
        </pc:spChg>
        <pc:grpChg chg="add mod">
          <ac:chgData name="Jeff Banham" userId="423d8ed8-7014-4682-9604-5a3673c5e126" providerId="ADAL" clId="{32DF5D9D-E2B4-4E96-A7DD-7BE8BA631501}" dt="2024-02-03T14:34:02.774" v="4365"/>
          <ac:grpSpMkLst>
            <pc:docMk/>
            <pc:sldMk cId="3871240586" sldId="320"/>
            <ac:grpSpMk id="8" creationId="{188391BB-69A9-2B83-A37E-3BCF59148C94}"/>
          </ac:grpSpMkLst>
        </pc:grpChg>
        <pc:picChg chg="add del mod">
          <ac:chgData name="Jeff Banham" userId="423d8ed8-7014-4682-9604-5a3673c5e126" providerId="ADAL" clId="{32DF5D9D-E2B4-4E96-A7DD-7BE8BA631501}" dt="2024-02-06T13:10:04.339" v="13811" actId="478"/>
          <ac:picMkLst>
            <pc:docMk/>
            <pc:sldMk cId="3871240586" sldId="320"/>
            <ac:picMk id="5" creationId="{FD0CC268-0F75-7629-7F68-BCBC0A8A6FD2}"/>
          </ac:picMkLst>
        </pc:picChg>
        <pc:picChg chg="mod">
          <ac:chgData name="Jeff Banham" userId="423d8ed8-7014-4682-9604-5a3673c5e126" providerId="ADAL" clId="{32DF5D9D-E2B4-4E96-A7DD-7BE8BA631501}" dt="2024-02-03T14:34:02.774" v="4365"/>
          <ac:picMkLst>
            <pc:docMk/>
            <pc:sldMk cId="3871240586" sldId="320"/>
            <ac:picMk id="10" creationId="{A4D2600B-A621-EFB6-28F7-3479C3C3C316}"/>
          </ac:picMkLst>
        </pc:picChg>
        <pc:picChg chg="add mod">
          <ac:chgData name="Jeff Banham" userId="423d8ed8-7014-4682-9604-5a3673c5e126" providerId="ADAL" clId="{32DF5D9D-E2B4-4E96-A7DD-7BE8BA631501}" dt="2024-02-06T13:10:45.719" v="13814" actId="1076"/>
          <ac:picMkLst>
            <pc:docMk/>
            <pc:sldMk cId="3871240586" sldId="320"/>
            <ac:picMk id="12" creationId="{242A0F65-81D5-3892-4E12-8CE533AF7F58}"/>
          </ac:picMkLst>
        </pc:picChg>
        <pc:picChg chg="add mod">
          <ac:chgData name="Jeff Banham" userId="423d8ed8-7014-4682-9604-5a3673c5e126" providerId="ADAL" clId="{32DF5D9D-E2B4-4E96-A7DD-7BE8BA631501}" dt="2024-02-06T13:13:59.573" v="13911" actId="1076"/>
          <ac:picMkLst>
            <pc:docMk/>
            <pc:sldMk cId="3871240586" sldId="320"/>
            <ac:picMk id="15" creationId="{FF21C3A7-D92F-11E0-03B3-BDEDD58EF045}"/>
          </ac:picMkLst>
        </pc:picChg>
      </pc:sldChg>
      <pc:sldChg chg="addSp delSp modSp add mod setBg">
        <pc:chgData name="Jeff Banham" userId="423d8ed8-7014-4682-9604-5a3673c5e126" providerId="ADAL" clId="{32DF5D9D-E2B4-4E96-A7DD-7BE8BA631501}" dt="2024-02-07T22:25:14.648" v="20764" actId="1076"/>
        <pc:sldMkLst>
          <pc:docMk/>
          <pc:sldMk cId="669174674" sldId="321"/>
        </pc:sldMkLst>
        <pc:spChg chg="mod">
          <ac:chgData name="Jeff Banham" userId="423d8ed8-7014-4682-9604-5a3673c5e126" providerId="ADAL" clId="{32DF5D9D-E2B4-4E96-A7DD-7BE8BA631501}" dt="2024-02-06T14:20:36.886" v="14129" actId="20577"/>
          <ac:spMkLst>
            <pc:docMk/>
            <pc:sldMk cId="669174674" sldId="321"/>
            <ac:spMk id="7" creationId="{E9B55B43-B682-5CED-64AB-60AACADCBB88}"/>
          </ac:spMkLst>
        </pc:spChg>
        <pc:spChg chg="mod">
          <ac:chgData name="Jeff Banham" userId="423d8ed8-7014-4682-9604-5a3673c5e126" providerId="ADAL" clId="{32DF5D9D-E2B4-4E96-A7DD-7BE8BA631501}" dt="2024-02-03T14:34:11.484" v="4366"/>
          <ac:spMkLst>
            <pc:docMk/>
            <pc:sldMk cId="669174674" sldId="321"/>
            <ac:spMk id="9" creationId="{CA6A237E-814F-B574-8812-3D58606425E2}"/>
          </ac:spMkLst>
        </pc:spChg>
        <pc:spChg chg="add mod">
          <ac:chgData name="Jeff Banham" userId="423d8ed8-7014-4682-9604-5a3673c5e126" providerId="ADAL" clId="{32DF5D9D-E2B4-4E96-A7DD-7BE8BA631501}" dt="2024-02-06T13:14:57.370" v="13921" actId="1035"/>
          <ac:spMkLst>
            <pc:docMk/>
            <pc:sldMk cId="669174674" sldId="321"/>
            <ac:spMk id="11" creationId="{3E38EEF8-F8B6-EDA8-A72F-F97E939E45E9}"/>
          </ac:spMkLst>
        </pc:spChg>
        <pc:spChg chg="add mod ord">
          <ac:chgData name="Jeff Banham" userId="423d8ed8-7014-4682-9604-5a3673c5e126" providerId="ADAL" clId="{32DF5D9D-E2B4-4E96-A7DD-7BE8BA631501}" dt="2024-02-06T13:22:46.317" v="14056" actId="1076"/>
          <ac:spMkLst>
            <pc:docMk/>
            <pc:sldMk cId="669174674" sldId="321"/>
            <ac:spMk id="14" creationId="{E8B1C5FE-894B-F2D9-AD4F-EEDC2D719697}"/>
          </ac:spMkLst>
        </pc:spChg>
        <pc:spChg chg="add mod ord">
          <ac:chgData name="Jeff Banham" userId="423d8ed8-7014-4682-9604-5a3673c5e126" providerId="ADAL" clId="{32DF5D9D-E2B4-4E96-A7DD-7BE8BA631501}" dt="2024-02-06T13:22:42.638" v="14055" actId="1076"/>
          <ac:spMkLst>
            <pc:docMk/>
            <pc:sldMk cId="669174674" sldId="321"/>
            <ac:spMk id="15" creationId="{59E1D0D5-7402-8A9C-D887-AF8E585EDEE8}"/>
          </ac:spMkLst>
        </pc:spChg>
        <pc:spChg chg="add mod">
          <ac:chgData name="Jeff Banham" userId="423d8ed8-7014-4682-9604-5a3673c5e126" providerId="ADAL" clId="{32DF5D9D-E2B4-4E96-A7DD-7BE8BA631501}" dt="2024-02-06T13:22:59.855" v="14058" actId="1076"/>
          <ac:spMkLst>
            <pc:docMk/>
            <pc:sldMk cId="669174674" sldId="321"/>
            <ac:spMk id="24" creationId="{22BBCF61-C25C-B0EE-A4B3-957F57661544}"/>
          </ac:spMkLst>
        </pc:spChg>
        <pc:spChg chg="add mod">
          <ac:chgData name="Jeff Banham" userId="423d8ed8-7014-4682-9604-5a3673c5e126" providerId="ADAL" clId="{32DF5D9D-E2B4-4E96-A7DD-7BE8BA631501}" dt="2024-02-07T22:24:57.153" v="20761" actId="1076"/>
          <ac:spMkLst>
            <pc:docMk/>
            <pc:sldMk cId="669174674" sldId="321"/>
            <ac:spMk id="25" creationId="{8D89178A-B416-5BB8-82FD-C26B8246F442}"/>
          </ac:spMkLst>
        </pc:spChg>
        <pc:spChg chg="add mod">
          <ac:chgData name="Jeff Banham" userId="423d8ed8-7014-4682-9604-5a3673c5e126" providerId="ADAL" clId="{32DF5D9D-E2B4-4E96-A7DD-7BE8BA631501}" dt="2024-02-07T22:25:06.456" v="20762" actId="1076"/>
          <ac:spMkLst>
            <pc:docMk/>
            <pc:sldMk cId="669174674" sldId="321"/>
            <ac:spMk id="26" creationId="{29D63ABA-CF0F-572C-4770-2B3DF1B09125}"/>
          </ac:spMkLst>
        </pc:spChg>
        <pc:spChg chg="add mod">
          <ac:chgData name="Jeff Banham" userId="423d8ed8-7014-4682-9604-5a3673c5e126" providerId="ADAL" clId="{32DF5D9D-E2B4-4E96-A7DD-7BE8BA631501}" dt="2024-02-07T22:25:11.120" v="20763" actId="1076"/>
          <ac:spMkLst>
            <pc:docMk/>
            <pc:sldMk cId="669174674" sldId="321"/>
            <ac:spMk id="27" creationId="{00FBCD25-3DC4-A511-7FE6-52E0E549C9D7}"/>
          </ac:spMkLst>
        </pc:spChg>
        <pc:spChg chg="add mod">
          <ac:chgData name="Jeff Banham" userId="423d8ed8-7014-4682-9604-5a3673c5e126" providerId="ADAL" clId="{32DF5D9D-E2B4-4E96-A7DD-7BE8BA631501}" dt="2024-02-07T22:25:14.648" v="20764" actId="1076"/>
          <ac:spMkLst>
            <pc:docMk/>
            <pc:sldMk cId="669174674" sldId="321"/>
            <ac:spMk id="28" creationId="{4E606109-A9AE-0465-E799-76335B26733D}"/>
          </ac:spMkLst>
        </pc:spChg>
        <pc:grpChg chg="add mod">
          <ac:chgData name="Jeff Banham" userId="423d8ed8-7014-4682-9604-5a3673c5e126" providerId="ADAL" clId="{32DF5D9D-E2B4-4E96-A7DD-7BE8BA631501}" dt="2024-02-03T14:34:11.484" v="4366"/>
          <ac:grpSpMkLst>
            <pc:docMk/>
            <pc:sldMk cId="669174674" sldId="321"/>
            <ac:grpSpMk id="8" creationId="{45210988-B7EA-24A7-79C5-5D0362B700E7}"/>
          </ac:grpSpMkLst>
        </pc:grpChg>
        <pc:picChg chg="add mod">
          <ac:chgData name="Jeff Banham" userId="423d8ed8-7014-4682-9604-5a3673c5e126" providerId="ADAL" clId="{32DF5D9D-E2B4-4E96-A7DD-7BE8BA631501}" dt="2024-02-02T21:02:54.720" v="1566" actId="1076"/>
          <ac:picMkLst>
            <pc:docMk/>
            <pc:sldMk cId="669174674" sldId="321"/>
            <ac:picMk id="5" creationId="{CBD7661D-FC88-C51C-DF0B-8DC692D035A9}"/>
          </ac:picMkLst>
        </pc:picChg>
        <pc:picChg chg="mod">
          <ac:chgData name="Jeff Banham" userId="423d8ed8-7014-4682-9604-5a3673c5e126" providerId="ADAL" clId="{32DF5D9D-E2B4-4E96-A7DD-7BE8BA631501}" dt="2024-02-03T14:34:11.484" v="4366"/>
          <ac:picMkLst>
            <pc:docMk/>
            <pc:sldMk cId="669174674" sldId="321"/>
            <ac:picMk id="10" creationId="{76EEC097-28D4-FA52-AB2E-A53CCF9821AE}"/>
          </ac:picMkLst>
        </pc:picChg>
        <pc:picChg chg="add del mod">
          <ac:chgData name="Jeff Banham" userId="423d8ed8-7014-4682-9604-5a3673c5e126" providerId="ADAL" clId="{32DF5D9D-E2B4-4E96-A7DD-7BE8BA631501}" dt="2024-02-06T13:21:46.364" v="14046" actId="478"/>
          <ac:picMkLst>
            <pc:docMk/>
            <pc:sldMk cId="669174674" sldId="321"/>
            <ac:picMk id="13" creationId="{1863D051-4566-6F4A-FE94-B2AA0A517602}"/>
          </ac:picMkLst>
        </pc:picChg>
        <pc:picChg chg="add mod">
          <ac:chgData name="Jeff Banham" userId="423d8ed8-7014-4682-9604-5a3673c5e126" providerId="ADAL" clId="{32DF5D9D-E2B4-4E96-A7DD-7BE8BA631501}" dt="2024-02-06T13:17:28.574" v="13953" actId="1076"/>
          <ac:picMkLst>
            <pc:docMk/>
            <pc:sldMk cId="669174674" sldId="321"/>
            <ac:picMk id="17" creationId="{4F7DF5D2-9521-0343-FF18-A12E53610566}"/>
          </ac:picMkLst>
        </pc:picChg>
        <pc:picChg chg="add mod">
          <ac:chgData name="Jeff Banham" userId="423d8ed8-7014-4682-9604-5a3673c5e126" providerId="ADAL" clId="{32DF5D9D-E2B4-4E96-A7DD-7BE8BA631501}" dt="2024-02-06T13:21:15.005" v="14043" actId="1076"/>
          <ac:picMkLst>
            <pc:docMk/>
            <pc:sldMk cId="669174674" sldId="321"/>
            <ac:picMk id="19" creationId="{A438E8AB-CC56-DDAB-6A55-5D9D2643C2BA}"/>
          </ac:picMkLst>
        </pc:picChg>
        <pc:picChg chg="add mod">
          <ac:chgData name="Jeff Banham" userId="423d8ed8-7014-4682-9604-5a3673c5e126" providerId="ADAL" clId="{32DF5D9D-E2B4-4E96-A7DD-7BE8BA631501}" dt="2024-02-06T13:21:03.118" v="14035" actId="1076"/>
          <ac:picMkLst>
            <pc:docMk/>
            <pc:sldMk cId="669174674" sldId="321"/>
            <ac:picMk id="21" creationId="{E8F42723-38F1-C7C9-31C0-63EBDF34F8EC}"/>
          </ac:picMkLst>
        </pc:picChg>
        <pc:picChg chg="add mod">
          <ac:chgData name="Jeff Banham" userId="423d8ed8-7014-4682-9604-5a3673c5e126" providerId="ADAL" clId="{32DF5D9D-E2B4-4E96-A7DD-7BE8BA631501}" dt="2024-02-06T13:22:21.325" v="14050" actId="14100"/>
          <ac:picMkLst>
            <pc:docMk/>
            <pc:sldMk cId="669174674" sldId="321"/>
            <ac:picMk id="23" creationId="{309BA72E-D398-624F-466B-2F00ECF42A44}"/>
          </ac:picMkLst>
        </pc:picChg>
      </pc:sldChg>
      <pc:sldChg chg="addSp modSp add mod setBg">
        <pc:chgData name="Jeff Banham" userId="423d8ed8-7014-4682-9604-5a3673c5e126" providerId="ADAL" clId="{32DF5D9D-E2B4-4E96-A7DD-7BE8BA631501}" dt="2024-02-06T14:21:34.201" v="14171" actId="1038"/>
        <pc:sldMkLst>
          <pc:docMk/>
          <pc:sldMk cId="2670723514" sldId="322"/>
        </pc:sldMkLst>
        <pc:spChg chg="mod">
          <ac:chgData name="Jeff Banham" userId="423d8ed8-7014-4682-9604-5a3673c5e126" providerId="ADAL" clId="{32DF5D9D-E2B4-4E96-A7DD-7BE8BA631501}" dt="2024-02-06T14:21:25.304" v="14162" actId="14100"/>
          <ac:spMkLst>
            <pc:docMk/>
            <pc:sldMk cId="2670723514" sldId="322"/>
            <ac:spMk id="7" creationId="{E9B55B43-B682-5CED-64AB-60AACADCBB88}"/>
          </ac:spMkLst>
        </pc:spChg>
        <pc:spChg chg="mod">
          <ac:chgData name="Jeff Banham" userId="423d8ed8-7014-4682-9604-5a3673c5e126" providerId="ADAL" clId="{32DF5D9D-E2B4-4E96-A7DD-7BE8BA631501}" dt="2024-02-03T14:34:30.554" v="4367"/>
          <ac:spMkLst>
            <pc:docMk/>
            <pc:sldMk cId="2670723514" sldId="322"/>
            <ac:spMk id="9" creationId="{E93866F3-CB3F-100A-3F71-C0433D103FA7}"/>
          </ac:spMkLst>
        </pc:spChg>
        <pc:spChg chg="add mod">
          <ac:chgData name="Jeff Banham" userId="423d8ed8-7014-4682-9604-5a3673c5e126" providerId="ADAL" clId="{32DF5D9D-E2B4-4E96-A7DD-7BE8BA631501}" dt="2024-02-06T14:19:10.072" v="14064" actId="1076"/>
          <ac:spMkLst>
            <pc:docMk/>
            <pc:sldMk cId="2670723514" sldId="322"/>
            <ac:spMk id="11" creationId="{F228CF27-5732-B18C-1D6E-9B856C1F43E4}"/>
          </ac:spMkLst>
        </pc:spChg>
        <pc:grpChg chg="add mod">
          <ac:chgData name="Jeff Banham" userId="423d8ed8-7014-4682-9604-5a3673c5e126" providerId="ADAL" clId="{32DF5D9D-E2B4-4E96-A7DD-7BE8BA631501}" dt="2024-02-03T14:34:33.758" v="4368" actId="1076"/>
          <ac:grpSpMkLst>
            <pc:docMk/>
            <pc:sldMk cId="2670723514" sldId="322"/>
            <ac:grpSpMk id="8" creationId="{2FE7191A-8602-12D5-68C9-901613F44EF5}"/>
          </ac:grpSpMkLst>
        </pc:grpChg>
        <pc:picChg chg="add mod">
          <ac:chgData name="Jeff Banham" userId="423d8ed8-7014-4682-9604-5a3673c5e126" providerId="ADAL" clId="{32DF5D9D-E2B4-4E96-A7DD-7BE8BA631501}" dt="2024-02-02T21:04:21.129" v="1595" actId="1076"/>
          <ac:picMkLst>
            <pc:docMk/>
            <pc:sldMk cId="2670723514" sldId="322"/>
            <ac:picMk id="5" creationId="{CEA1530F-B14E-2E69-8B06-2694774B0242}"/>
          </ac:picMkLst>
        </pc:picChg>
        <pc:picChg chg="mod">
          <ac:chgData name="Jeff Banham" userId="423d8ed8-7014-4682-9604-5a3673c5e126" providerId="ADAL" clId="{32DF5D9D-E2B4-4E96-A7DD-7BE8BA631501}" dt="2024-02-03T14:34:30.554" v="4367"/>
          <ac:picMkLst>
            <pc:docMk/>
            <pc:sldMk cId="2670723514" sldId="322"/>
            <ac:picMk id="10" creationId="{02EDA0D1-7164-C9AA-F951-87466F94B05D}"/>
          </ac:picMkLst>
        </pc:picChg>
        <pc:picChg chg="add mod">
          <ac:chgData name="Jeff Banham" userId="423d8ed8-7014-4682-9604-5a3673c5e126" providerId="ADAL" clId="{32DF5D9D-E2B4-4E96-A7DD-7BE8BA631501}" dt="2024-02-06T14:21:34.201" v="14171" actId="1038"/>
          <ac:picMkLst>
            <pc:docMk/>
            <pc:sldMk cId="2670723514" sldId="322"/>
            <ac:picMk id="13" creationId="{E4B0A922-0B13-6A10-6EC3-27EB4D633E4D}"/>
          </ac:picMkLst>
        </pc:picChg>
      </pc:sldChg>
      <pc:sldChg chg="addSp modSp add mod setBg">
        <pc:chgData name="Jeff Banham" userId="423d8ed8-7014-4682-9604-5a3673c5e126" providerId="ADAL" clId="{32DF5D9D-E2B4-4E96-A7DD-7BE8BA631501}" dt="2024-02-06T15:36:39.517" v="14922" actId="115"/>
        <pc:sldMkLst>
          <pc:docMk/>
          <pc:sldMk cId="1211783388" sldId="323"/>
        </pc:sldMkLst>
        <pc:spChg chg="mod">
          <ac:chgData name="Jeff Banham" userId="423d8ed8-7014-4682-9604-5a3673c5e126" providerId="ADAL" clId="{32DF5D9D-E2B4-4E96-A7DD-7BE8BA631501}" dt="2024-02-06T15:36:39.517" v="14922" actId="115"/>
          <ac:spMkLst>
            <pc:docMk/>
            <pc:sldMk cId="1211783388" sldId="323"/>
            <ac:spMk id="7" creationId="{E9B55B43-B682-5CED-64AB-60AACADCBB88}"/>
          </ac:spMkLst>
        </pc:spChg>
        <pc:spChg chg="mod">
          <ac:chgData name="Jeff Banham" userId="423d8ed8-7014-4682-9604-5a3673c5e126" providerId="ADAL" clId="{32DF5D9D-E2B4-4E96-A7DD-7BE8BA631501}" dt="2024-02-03T14:34:47.942" v="4371"/>
          <ac:spMkLst>
            <pc:docMk/>
            <pc:sldMk cId="1211783388" sldId="323"/>
            <ac:spMk id="9" creationId="{5E0D52C2-6661-0424-4329-0B9C5F923269}"/>
          </ac:spMkLst>
        </pc:spChg>
        <pc:spChg chg="add mod">
          <ac:chgData name="Jeff Banham" userId="423d8ed8-7014-4682-9604-5a3673c5e126" providerId="ADAL" clId="{32DF5D9D-E2B4-4E96-A7DD-7BE8BA631501}" dt="2024-02-06T15:35:20.334" v="14823" actId="1076"/>
          <ac:spMkLst>
            <pc:docMk/>
            <pc:sldMk cId="1211783388" sldId="323"/>
            <ac:spMk id="11" creationId="{0DC56DCB-6C2C-636D-FA20-33B288ED87DC}"/>
          </ac:spMkLst>
        </pc:spChg>
        <pc:grpChg chg="add mod">
          <ac:chgData name="Jeff Banham" userId="423d8ed8-7014-4682-9604-5a3673c5e126" providerId="ADAL" clId="{32DF5D9D-E2B4-4E96-A7DD-7BE8BA631501}" dt="2024-02-03T14:34:47.942" v="4371"/>
          <ac:grpSpMkLst>
            <pc:docMk/>
            <pc:sldMk cId="1211783388" sldId="323"/>
            <ac:grpSpMk id="8" creationId="{E95A2026-7FEF-B1D0-403A-C80D320ECA93}"/>
          </ac:grpSpMkLst>
        </pc:grpChg>
        <pc:picChg chg="add mod">
          <ac:chgData name="Jeff Banham" userId="423d8ed8-7014-4682-9604-5a3673c5e126" providerId="ADAL" clId="{32DF5D9D-E2B4-4E96-A7DD-7BE8BA631501}" dt="2024-02-06T15:33:55.149" v="14798" actId="1076"/>
          <ac:picMkLst>
            <pc:docMk/>
            <pc:sldMk cId="1211783388" sldId="323"/>
            <ac:picMk id="5" creationId="{E98EF2EA-D949-9D71-99E4-9F526D01E9C0}"/>
          </ac:picMkLst>
        </pc:picChg>
        <pc:picChg chg="mod">
          <ac:chgData name="Jeff Banham" userId="423d8ed8-7014-4682-9604-5a3673c5e126" providerId="ADAL" clId="{32DF5D9D-E2B4-4E96-A7DD-7BE8BA631501}" dt="2024-02-03T14:34:47.942" v="4371"/>
          <ac:picMkLst>
            <pc:docMk/>
            <pc:sldMk cId="1211783388" sldId="323"/>
            <ac:picMk id="10" creationId="{DD8E9488-9BC6-8784-BBEB-080D468E63B4}"/>
          </ac:picMkLst>
        </pc:picChg>
        <pc:picChg chg="add mod">
          <ac:chgData name="Jeff Banham" userId="423d8ed8-7014-4682-9604-5a3673c5e126" providerId="ADAL" clId="{32DF5D9D-E2B4-4E96-A7DD-7BE8BA631501}" dt="2024-02-06T15:36:17.325" v="14891" actId="1076"/>
          <ac:picMkLst>
            <pc:docMk/>
            <pc:sldMk cId="1211783388" sldId="323"/>
            <ac:picMk id="13" creationId="{16C60C50-A0E3-7FE2-D9D3-E4144783224C}"/>
          </ac:picMkLst>
        </pc:picChg>
      </pc:sldChg>
      <pc:sldChg chg="addSp modSp add del mod setBg">
        <pc:chgData name="Jeff Banham" userId="423d8ed8-7014-4682-9604-5a3673c5e126" providerId="ADAL" clId="{32DF5D9D-E2B4-4E96-A7DD-7BE8BA631501}" dt="2024-02-06T15:38:10.812" v="14923" actId="47"/>
        <pc:sldMkLst>
          <pc:docMk/>
          <pc:sldMk cId="2839237178" sldId="324"/>
        </pc:sldMkLst>
        <pc:spChg chg="mod">
          <ac:chgData name="Jeff Banham" userId="423d8ed8-7014-4682-9604-5a3673c5e126" providerId="ADAL" clId="{32DF5D9D-E2B4-4E96-A7DD-7BE8BA631501}" dt="2024-02-02T21:07:06.182" v="1625"/>
          <ac:spMkLst>
            <pc:docMk/>
            <pc:sldMk cId="2839237178" sldId="324"/>
            <ac:spMk id="7" creationId="{E9B55B43-B682-5CED-64AB-60AACADCBB88}"/>
          </ac:spMkLst>
        </pc:spChg>
        <pc:spChg chg="mod">
          <ac:chgData name="Jeff Banham" userId="423d8ed8-7014-4682-9604-5a3673c5e126" providerId="ADAL" clId="{32DF5D9D-E2B4-4E96-A7DD-7BE8BA631501}" dt="2024-02-03T14:34:54.084" v="4372"/>
          <ac:spMkLst>
            <pc:docMk/>
            <pc:sldMk cId="2839237178" sldId="324"/>
            <ac:spMk id="9" creationId="{7BF03030-F9FF-A8B5-9671-C054265013EE}"/>
          </ac:spMkLst>
        </pc:spChg>
        <pc:grpChg chg="add mod">
          <ac:chgData name="Jeff Banham" userId="423d8ed8-7014-4682-9604-5a3673c5e126" providerId="ADAL" clId="{32DF5D9D-E2B4-4E96-A7DD-7BE8BA631501}" dt="2024-02-03T14:34:54.084" v="4372"/>
          <ac:grpSpMkLst>
            <pc:docMk/>
            <pc:sldMk cId="2839237178" sldId="324"/>
            <ac:grpSpMk id="8" creationId="{4B61D0D9-BFB5-6A30-2005-384C9C2B20D9}"/>
          </ac:grpSpMkLst>
        </pc:grpChg>
        <pc:picChg chg="add mod">
          <ac:chgData name="Jeff Banham" userId="423d8ed8-7014-4682-9604-5a3673c5e126" providerId="ADAL" clId="{32DF5D9D-E2B4-4E96-A7DD-7BE8BA631501}" dt="2024-02-03T14:35:02.561" v="4373" actId="1076"/>
          <ac:picMkLst>
            <pc:docMk/>
            <pc:sldMk cId="2839237178" sldId="324"/>
            <ac:picMk id="5" creationId="{DADAB235-4E04-E351-E3FB-73E4AEA9BC60}"/>
          </ac:picMkLst>
        </pc:picChg>
        <pc:picChg chg="mod">
          <ac:chgData name="Jeff Banham" userId="423d8ed8-7014-4682-9604-5a3673c5e126" providerId="ADAL" clId="{32DF5D9D-E2B4-4E96-A7DD-7BE8BA631501}" dt="2024-02-03T14:34:54.084" v="4372"/>
          <ac:picMkLst>
            <pc:docMk/>
            <pc:sldMk cId="2839237178" sldId="324"/>
            <ac:picMk id="10" creationId="{286E42C2-0AA5-2ADE-0569-6D58244653C5}"/>
          </ac:picMkLst>
        </pc:picChg>
      </pc:sldChg>
      <pc:sldChg chg="addSp delSp modSp add del mod setBg">
        <pc:chgData name="Jeff Banham" userId="423d8ed8-7014-4682-9604-5a3673c5e126" providerId="ADAL" clId="{32DF5D9D-E2B4-4E96-A7DD-7BE8BA631501}" dt="2024-02-06T15:39:03.082" v="14924" actId="47"/>
        <pc:sldMkLst>
          <pc:docMk/>
          <pc:sldMk cId="4205205182" sldId="325"/>
        </pc:sldMkLst>
        <pc:spChg chg="mod">
          <ac:chgData name="Jeff Banham" userId="423d8ed8-7014-4682-9604-5a3673c5e126" providerId="ADAL" clId="{32DF5D9D-E2B4-4E96-A7DD-7BE8BA631501}" dt="2024-02-02T21:08:03.415" v="1634"/>
          <ac:spMkLst>
            <pc:docMk/>
            <pc:sldMk cId="4205205182" sldId="325"/>
            <ac:spMk id="7" creationId="{E9B55B43-B682-5CED-64AB-60AACADCBB88}"/>
          </ac:spMkLst>
        </pc:spChg>
        <pc:spChg chg="mod">
          <ac:chgData name="Jeff Banham" userId="423d8ed8-7014-4682-9604-5a3673c5e126" providerId="ADAL" clId="{32DF5D9D-E2B4-4E96-A7DD-7BE8BA631501}" dt="2024-02-03T14:35:07.962" v="4374"/>
          <ac:spMkLst>
            <pc:docMk/>
            <pc:sldMk cId="4205205182" sldId="325"/>
            <ac:spMk id="10" creationId="{2B8BF5B2-C7CB-48D3-ADDC-656A368AC6A7}"/>
          </ac:spMkLst>
        </pc:spChg>
        <pc:grpChg chg="add del mod">
          <ac:chgData name="Jeff Banham" userId="423d8ed8-7014-4682-9604-5a3673c5e126" providerId="ADAL" clId="{32DF5D9D-E2B4-4E96-A7DD-7BE8BA631501}" dt="2024-02-06T14:22:41.034" v="14172" actId="478"/>
          <ac:grpSpMkLst>
            <pc:docMk/>
            <pc:sldMk cId="4205205182" sldId="325"/>
            <ac:grpSpMk id="9" creationId="{6AA4F4D3-4432-0C87-D5E2-B1ED3048AA9B}"/>
          </ac:grpSpMkLst>
        </pc:grpChg>
        <pc:picChg chg="add mod">
          <ac:chgData name="Jeff Banham" userId="423d8ed8-7014-4682-9604-5a3673c5e126" providerId="ADAL" clId="{32DF5D9D-E2B4-4E96-A7DD-7BE8BA631501}" dt="2024-02-06T14:22:52.902" v="14176" actId="1076"/>
          <ac:picMkLst>
            <pc:docMk/>
            <pc:sldMk cId="4205205182" sldId="325"/>
            <ac:picMk id="5" creationId="{9CF3EDF3-EF1B-55A0-E225-3142367DF216}"/>
          </ac:picMkLst>
        </pc:picChg>
        <pc:picChg chg="add mod">
          <ac:chgData name="Jeff Banham" userId="423d8ed8-7014-4682-9604-5a3673c5e126" providerId="ADAL" clId="{32DF5D9D-E2B4-4E96-A7DD-7BE8BA631501}" dt="2024-02-02T21:08:28.488" v="1641" actId="14100"/>
          <ac:picMkLst>
            <pc:docMk/>
            <pc:sldMk cId="4205205182" sldId="325"/>
            <ac:picMk id="8" creationId="{44DE7857-AB25-0693-4641-2E75D7D2869C}"/>
          </ac:picMkLst>
        </pc:picChg>
        <pc:picChg chg="mod">
          <ac:chgData name="Jeff Banham" userId="423d8ed8-7014-4682-9604-5a3673c5e126" providerId="ADAL" clId="{32DF5D9D-E2B4-4E96-A7DD-7BE8BA631501}" dt="2024-02-03T14:35:07.962" v="4374"/>
          <ac:picMkLst>
            <pc:docMk/>
            <pc:sldMk cId="4205205182" sldId="325"/>
            <ac:picMk id="11" creationId="{1359A27C-3C56-3450-41F6-031F598AD01C}"/>
          </ac:picMkLst>
        </pc:picChg>
      </pc:sldChg>
      <pc:sldChg chg="addSp delSp modSp add mod ord setBg">
        <pc:chgData name="Jeff Banham" userId="423d8ed8-7014-4682-9604-5a3673c5e126" providerId="ADAL" clId="{32DF5D9D-E2B4-4E96-A7DD-7BE8BA631501}" dt="2024-02-07T22:25:45.610" v="20769" actId="478"/>
        <pc:sldMkLst>
          <pc:docMk/>
          <pc:sldMk cId="2190264784" sldId="326"/>
        </pc:sldMkLst>
        <pc:spChg chg="mod">
          <ac:chgData name="Jeff Banham" userId="423d8ed8-7014-4682-9604-5a3673c5e126" providerId="ADAL" clId="{32DF5D9D-E2B4-4E96-A7DD-7BE8BA631501}" dt="2024-02-06T15:32:22.140" v="14797" actId="6549"/>
          <ac:spMkLst>
            <pc:docMk/>
            <pc:sldMk cId="2190264784" sldId="326"/>
            <ac:spMk id="7" creationId="{E9B55B43-B682-5CED-64AB-60AACADCBB88}"/>
          </ac:spMkLst>
        </pc:spChg>
        <pc:spChg chg="mod">
          <ac:chgData name="Jeff Banham" userId="423d8ed8-7014-4682-9604-5a3673c5e126" providerId="ADAL" clId="{32DF5D9D-E2B4-4E96-A7DD-7BE8BA631501}" dt="2024-02-03T14:34:37.935" v="4369"/>
          <ac:spMkLst>
            <pc:docMk/>
            <pc:sldMk cId="2190264784" sldId="326"/>
            <ac:spMk id="9" creationId="{4B165274-06A5-40D9-C556-F7A280FCB8AC}"/>
          </ac:spMkLst>
        </pc:spChg>
        <pc:spChg chg="add mod">
          <ac:chgData name="Jeff Banham" userId="423d8ed8-7014-4682-9604-5a3673c5e126" providerId="ADAL" clId="{32DF5D9D-E2B4-4E96-A7DD-7BE8BA631501}" dt="2024-02-06T15:30:05.823" v="14675" actId="20577"/>
          <ac:spMkLst>
            <pc:docMk/>
            <pc:sldMk cId="2190264784" sldId="326"/>
            <ac:spMk id="12" creationId="{44394CBA-B06D-6C6C-D61F-69202687011D}"/>
          </ac:spMkLst>
        </pc:spChg>
        <pc:spChg chg="add mod">
          <ac:chgData name="Jeff Banham" userId="423d8ed8-7014-4682-9604-5a3673c5e126" providerId="ADAL" clId="{32DF5D9D-E2B4-4E96-A7DD-7BE8BA631501}" dt="2024-02-06T15:30:34.917" v="14678" actId="1076"/>
          <ac:spMkLst>
            <pc:docMk/>
            <pc:sldMk cId="2190264784" sldId="326"/>
            <ac:spMk id="13" creationId="{1B570266-78B1-06ED-C285-A0AEA64AF3BD}"/>
          </ac:spMkLst>
        </pc:spChg>
        <pc:spChg chg="add del mod">
          <ac:chgData name="Jeff Banham" userId="423d8ed8-7014-4682-9604-5a3673c5e126" providerId="ADAL" clId="{32DF5D9D-E2B4-4E96-A7DD-7BE8BA631501}" dt="2024-02-06T15:31:26.455" v="14720" actId="478"/>
          <ac:spMkLst>
            <pc:docMk/>
            <pc:sldMk cId="2190264784" sldId="326"/>
            <ac:spMk id="14" creationId="{5282F3B9-8581-3B74-272A-C278F15362AB}"/>
          </ac:spMkLst>
        </pc:spChg>
        <pc:spChg chg="add mod">
          <ac:chgData name="Jeff Banham" userId="423d8ed8-7014-4682-9604-5a3673c5e126" providerId="ADAL" clId="{32DF5D9D-E2B4-4E96-A7DD-7BE8BA631501}" dt="2024-02-06T15:30:48.279" v="14682" actId="1076"/>
          <ac:spMkLst>
            <pc:docMk/>
            <pc:sldMk cId="2190264784" sldId="326"/>
            <ac:spMk id="15" creationId="{87B9E374-14D5-F70E-408C-A281D530ADCB}"/>
          </ac:spMkLst>
        </pc:spChg>
        <pc:spChg chg="add mod">
          <ac:chgData name="Jeff Banham" userId="423d8ed8-7014-4682-9604-5a3673c5e126" providerId="ADAL" clId="{32DF5D9D-E2B4-4E96-A7DD-7BE8BA631501}" dt="2024-02-07T22:25:37.377" v="20766" actId="1076"/>
          <ac:spMkLst>
            <pc:docMk/>
            <pc:sldMk cId="2190264784" sldId="326"/>
            <ac:spMk id="17" creationId="{97E67F90-6D9C-63AA-A4D9-ED9BDFCD60BB}"/>
          </ac:spMkLst>
        </pc:spChg>
        <pc:spChg chg="add mod">
          <ac:chgData name="Jeff Banham" userId="423d8ed8-7014-4682-9604-5a3673c5e126" providerId="ADAL" clId="{32DF5D9D-E2B4-4E96-A7DD-7BE8BA631501}" dt="2024-02-07T22:25:41.521" v="20767" actId="1076"/>
          <ac:spMkLst>
            <pc:docMk/>
            <pc:sldMk cId="2190264784" sldId="326"/>
            <ac:spMk id="18" creationId="{78467287-A345-F8D4-ED4D-5A6B5D82057C}"/>
          </ac:spMkLst>
        </pc:spChg>
        <pc:spChg chg="add del mod">
          <ac:chgData name="Jeff Banham" userId="423d8ed8-7014-4682-9604-5a3673c5e126" providerId="ADAL" clId="{32DF5D9D-E2B4-4E96-A7DD-7BE8BA631501}" dt="2024-02-07T22:25:43.946" v="20768" actId="478"/>
          <ac:spMkLst>
            <pc:docMk/>
            <pc:sldMk cId="2190264784" sldId="326"/>
            <ac:spMk id="19" creationId="{61FFE39B-6598-2F42-FA5D-8185ED0EFD63}"/>
          </ac:spMkLst>
        </pc:spChg>
        <pc:spChg chg="add del mod">
          <ac:chgData name="Jeff Banham" userId="423d8ed8-7014-4682-9604-5a3673c5e126" providerId="ADAL" clId="{32DF5D9D-E2B4-4E96-A7DD-7BE8BA631501}" dt="2024-02-07T22:25:45.610" v="20769" actId="478"/>
          <ac:spMkLst>
            <pc:docMk/>
            <pc:sldMk cId="2190264784" sldId="326"/>
            <ac:spMk id="20" creationId="{7C119394-EFA3-1393-D755-1C947D5A3842}"/>
          </ac:spMkLst>
        </pc:spChg>
        <pc:grpChg chg="add mod">
          <ac:chgData name="Jeff Banham" userId="423d8ed8-7014-4682-9604-5a3673c5e126" providerId="ADAL" clId="{32DF5D9D-E2B4-4E96-A7DD-7BE8BA631501}" dt="2024-02-03T14:34:37.935" v="4369"/>
          <ac:grpSpMkLst>
            <pc:docMk/>
            <pc:sldMk cId="2190264784" sldId="326"/>
            <ac:grpSpMk id="8" creationId="{2351F3E0-1215-792D-AB7D-AEB042D386C8}"/>
          </ac:grpSpMkLst>
        </pc:grpChg>
        <pc:picChg chg="add mod">
          <ac:chgData name="Jeff Banham" userId="423d8ed8-7014-4682-9604-5a3673c5e126" providerId="ADAL" clId="{32DF5D9D-E2B4-4E96-A7DD-7BE8BA631501}" dt="2024-02-03T14:34:42.968" v="4370" actId="1076"/>
          <ac:picMkLst>
            <pc:docMk/>
            <pc:sldMk cId="2190264784" sldId="326"/>
            <ac:picMk id="5" creationId="{46094A3C-A02D-BEC2-45C8-4D55F2763332}"/>
          </ac:picMkLst>
        </pc:picChg>
        <pc:picChg chg="mod">
          <ac:chgData name="Jeff Banham" userId="423d8ed8-7014-4682-9604-5a3673c5e126" providerId="ADAL" clId="{32DF5D9D-E2B4-4E96-A7DD-7BE8BA631501}" dt="2024-02-03T14:34:37.935" v="4369"/>
          <ac:picMkLst>
            <pc:docMk/>
            <pc:sldMk cId="2190264784" sldId="326"/>
            <ac:picMk id="10" creationId="{B43F1EB3-0E9B-7363-8808-6EE5BED4CC0D}"/>
          </ac:picMkLst>
        </pc:picChg>
        <pc:picChg chg="add mod">
          <ac:chgData name="Jeff Banham" userId="423d8ed8-7014-4682-9604-5a3673c5e126" providerId="ADAL" clId="{32DF5D9D-E2B4-4E96-A7DD-7BE8BA631501}" dt="2024-02-06T15:30:22.135" v="14676"/>
          <ac:picMkLst>
            <pc:docMk/>
            <pc:sldMk cId="2190264784" sldId="326"/>
            <ac:picMk id="11" creationId="{355251E5-3500-35D0-6C24-9B169783DE82}"/>
          </ac:picMkLst>
        </pc:picChg>
        <pc:picChg chg="add mod">
          <ac:chgData name="Jeff Banham" userId="423d8ed8-7014-4682-9604-5a3673c5e126" providerId="ADAL" clId="{32DF5D9D-E2B4-4E96-A7DD-7BE8BA631501}" dt="2024-02-06T15:39:15.126" v="14925" actId="1076"/>
          <ac:picMkLst>
            <pc:docMk/>
            <pc:sldMk cId="2190264784" sldId="326"/>
            <ac:picMk id="16" creationId="{7C73C3E8-81B5-FAC6-5675-C8EB51E41E61}"/>
          </ac:picMkLst>
        </pc:picChg>
      </pc:sldChg>
      <pc:sldChg chg="addSp delSp modSp add mod setBg">
        <pc:chgData name="Jeff Banham" userId="423d8ed8-7014-4682-9604-5a3673c5e126" providerId="ADAL" clId="{32DF5D9D-E2B4-4E96-A7DD-7BE8BA631501}" dt="2024-02-07T22:26:44.089" v="20780" actId="1076"/>
        <pc:sldMkLst>
          <pc:docMk/>
          <pc:sldMk cId="3620387511" sldId="327"/>
        </pc:sldMkLst>
        <pc:spChg chg="mod">
          <ac:chgData name="Jeff Banham" userId="423d8ed8-7014-4682-9604-5a3673c5e126" providerId="ADAL" clId="{32DF5D9D-E2B4-4E96-A7DD-7BE8BA631501}" dt="2024-02-07T13:31:05.492" v="15730" actId="20577"/>
          <ac:spMkLst>
            <pc:docMk/>
            <pc:sldMk cId="3620387511" sldId="327"/>
            <ac:spMk id="7" creationId="{E9B55B43-B682-5CED-64AB-60AACADCBB88}"/>
          </ac:spMkLst>
        </pc:spChg>
        <pc:spChg chg="mod">
          <ac:chgData name="Jeff Banham" userId="423d8ed8-7014-4682-9604-5a3673c5e126" providerId="ADAL" clId="{32DF5D9D-E2B4-4E96-A7DD-7BE8BA631501}" dt="2024-02-03T14:35:12.158" v="4375"/>
          <ac:spMkLst>
            <pc:docMk/>
            <pc:sldMk cId="3620387511" sldId="327"/>
            <ac:spMk id="9" creationId="{6F0D2907-09B4-DC7D-E2CA-58D2F0670A01}"/>
          </ac:spMkLst>
        </pc:spChg>
        <pc:spChg chg="add mod ord">
          <ac:chgData name="Jeff Banham" userId="423d8ed8-7014-4682-9604-5a3673c5e126" providerId="ADAL" clId="{32DF5D9D-E2B4-4E96-A7DD-7BE8BA631501}" dt="2024-02-07T13:24:51.621" v="15400" actId="1076"/>
          <ac:spMkLst>
            <pc:docMk/>
            <pc:sldMk cId="3620387511" sldId="327"/>
            <ac:spMk id="13" creationId="{5C84390B-57DE-F808-C5A6-A4495C0A4B84}"/>
          </ac:spMkLst>
        </pc:spChg>
        <pc:spChg chg="add del mod ord">
          <ac:chgData name="Jeff Banham" userId="423d8ed8-7014-4682-9604-5a3673c5e126" providerId="ADAL" clId="{32DF5D9D-E2B4-4E96-A7DD-7BE8BA631501}" dt="2024-02-07T13:25:17.210" v="15404" actId="478"/>
          <ac:spMkLst>
            <pc:docMk/>
            <pc:sldMk cId="3620387511" sldId="327"/>
            <ac:spMk id="14" creationId="{9F102C7E-6289-EC9B-8FDD-4CE252606B2B}"/>
          </ac:spMkLst>
        </pc:spChg>
        <pc:spChg chg="add mod ord">
          <ac:chgData name="Jeff Banham" userId="423d8ed8-7014-4682-9604-5a3673c5e126" providerId="ADAL" clId="{32DF5D9D-E2B4-4E96-A7DD-7BE8BA631501}" dt="2024-02-07T13:24:57.509" v="15401" actId="1076"/>
          <ac:spMkLst>
            <pc:docMk/>
            <pc:sldMk cId="3620387511" sldId="327"/>
            <ac:spMk id="15" creationId="{B7760145-E853-FA0C-8204-5F9A7D39A216}"/>
          </ac:spMkLst>
        </pc:spChg>
        <pc:spChg chg="add mod ord">
          <ac:chgData name="Jeff Banham" userId="423d8ed8-7014-4682-9604-5a3673c5e126" providerId="ADAL" clId="{32DF5D9D-E2B4-4E96-A7DD-7BE8BA631501}" dt="2024-02-07T13:25:09.581" v="15402" actId="1076"/>
          <ac:spMkLst>
            <pc:docMk/>
            <pc:sldMk cId="3620387511" sldId="327"/>
            <ac:spMk id="16" creationId="{D1E5E8A3-C75B-1EA7-2884-126690D280DC}"/>
          </ac:spMkLst>
        </pc:spChg>
        <pc:spChg chg="add mod ord">
          <ac:chgData name="Jeff Banham" userId="423d8ed8-7014-4682-9604-5a3673c5e126" providerId="ADAL" clId="{32DF5D9D-E2B4-4E96-A7DD-7BE8BA631501}" dt="2024-02-07T13:25:11.989" v="15403" actId="1076"/>
          <ac:spMkLst>
            <pc:docMk/>
            <pc:sldMk cId="3620387511" sldId="327"/>
            <ac:spMk id="17" creationId="{D1A1D396-49D4-7247-B999-417031A05B86}"/>
          </ac:spMkLst>
        </pc:spChg>
        <pc:spChg chg="add mod ord">
          <ac:chgData name="Jeff Banham" userId="423d8ed8-7014-4682-9604-5a3673c5e126" providerId="ADAL" clId="{32DF5D9D-E2B4-4E96-A7DD-7BE8BA631501}" dt="2024-02-07T13:25:20.236" v="15405" actId="1076"/>
          <ac:spMkLst>
            <pc:docMk/>
            <pc:sldMk cId="3620387511" sldId="327"/>
            <ac:spMk id="18" creationId="{E376721C-2801-53E1-F2EF-7BE239269FB4}"/>
          </ac:spMkLst>
        </pc:spChg>
        <pc:spChg chg="add mod ord">
          <ac:chgData name="Jeff Banham" userId="423d8ed8-7014-4682-9604-5a3673c5e126" providerId="ADAL" clId="{32DF5D9D-E2B4-4E96-A7DD-7BE8BA631501}" dt="2024-02-07T13:25:24.005" v="15406" actId="1076"/>
          <ac:spMkLst>
            <pc:docMk/>
            <pc:sldMk cId="3620387511" sldId="327"/>
            <ac:spMk id="19" creationId="{AA86E93D-D206-8178-F9E6-01E2DBF93F27}"/>
          </ac:spMkLst>
        </pc:spChg>
        <pc:spChg chg="add mod">
          <ac:chgData name="Jeff Banham" userId="423d8ed8-7014-4682-9604-5a3673c5e126" providerId="ADAL" clId="{32DF5D9D-E2B4-4E96-A7DD-7BE8BA631501}" dt="2024-02-07T22:26:07.129" v="20773" actId="1076"/>
          <ac:spMkLst>
            <pc:docMk/>
            <pc:sldMk cId="3620387511" sldId="327"/>
            <ac:spMk id="24" creationId="{02B9B22D-F028-62AF-C0B9-8BCAA74269DC}"/>
          </ac:spMkLst>
        </pc:spChg>
        <pc:spChg chg="add mod">
          <ac:chgData name="Jeff Banham" userId="423d8ed8-7014-4682-9604-5a3673c5e126" providerId="ADAL" clId="{32DF5D9D-E2B4-4E96-A7DD-7BE8BA631501}" dt="2024-02-07T22:26:14.337" v="20774" actId="1076"/>
          <ac:spMkLst>
            <pc:docMk/>
            <pc:sldMk cId="3620387511" sldId="327"/>
            <ac:spMk id="25" creationId="{020E13C5-02B6-C6B3-859E-7D231BEF288C}"/>
          </ac:spMkLst>
        </pc:spChg>
        <pc:spChg chg="add mod">
          <ac:chgData name="Jeff Banham" userId="423d8ed8-7014-4682-9604-5a3673c5e126" providerId="ADAL" clId="{32DF5D9D-E2B4-4E96-A7DD-7BE8BA631501}" dt="2024-02-07T22:26:20.409" v="20775" actId="1076"/>
          <ac:spMkLst>
            <pc:docMk/>
            <pc:sldMk cId="3620387511" sldId="327"/>
            <ac:spMk id="26" creationId="{0A4D6141-4396-A2E1-E947-0C52047025F2}"/>
          </ac:spMkLst>
        </pc:spChg>
        <pc:spChg chg="add mod">
          <ac:chgData name="Jeff Banham" userId="423d8ed8-7014-4682-9604-5a3673c5e126" providerId="ADAL" clId="{32DF5D9D-E2B4-4E96-A7DD-7BE8BA631501}" dt="2024-02-07T22:26:29.841" v="20776" actId="1076"/>
          <ac:spMkLst>
            <pc:docMk/>
            <pc:sldMk cId="3620387511" sldId="327"/>
            <ac:spMk id="27" creationId="{AD53937D-83EA-7E99-DA26-A517543467FE}"/>
          </ac:spMkLst>
        </pc:spChg>
        <pc:spChg chg="add mod">
          <ac:chgData name="Jeff Banham" userId="423d8ed8-7014-4682-9604-5a3673c5e126" providerId="ADAL" clId="{32DF5D9D-E2B4-4E96-A7DD-7BE8BA631501}" dt="2024-02-07T22:26:44.089" v="20780" actId="1076"/>
          <ac:spMkLst>
            <pc:docMk/>
            <pc:sldMk cId="3620387511" sldId="327"/>
            <ac:spMk id="28" creationId="{F79E9E93-BCCC-5677-E523-991719D6347D}"/>
          </ac:spMkLst>
        </pc:spChg>
        <pc:spChg chg="add mod">
          <ac:chgData name="Jeff Banham" userId="423d8ed8-7014-4682-9604-5a3673c5e126" providerId="ADAL" clId="{32DF5D9D-E2B4-4E96-A7DD-7BE8BA631501}" dt="2024-02-07T22:26:41.450" v="20779" actId="1076"/>
          <ac:spMkLst>
            <pc:docMk/>
            <pc:sldMk cId="3620387511" sldId="327"/>
            <ac:spMk id="29" creationId="{14BA577E-3044-4AA9-4FA0-0A0B2FA83DBF}"/>
          </ac:spMkLst>
        </pc:spChg>
        <pc:grpChg chg="add del mod">
          <ac:chgData name="Jeff Banham" userId="423d8ed8-7014-4682-9604-5a3673c5e126" providerId="ADAL" clId="{32DF5D9D-E2B4-4E96-A7DD-7BE8BA631501}" dt="2024-02-06T14:23:16.330" v="14177" actId="478"/>
          <ac:grpSpMkLst>
            <pc:docMk/>
            <pc:sldMk cId="3620387511" sldId="327"/>
            <ac:grpSpMk id="8" creationId="{6390DE7C-115F-68FF-B0AC-EBC10197AA07}"/>
          </ac:grpSpMkLst>
        </pc:grpChg>
        <pc:grpChg chg="mod">
          <ac:chgData name="Jeff Banham" userId="423d8ed8-7014-4682-9604-5a3673c5e126" providerId="ADAL" clId="{32DF5D9D-E2B4-4E96-A7DD-7BE8BA631501}" dt="2024-02-07T22:26:01.858" v="20772" actId="1076"/>
          <ac:grpSpMkLst>
            <pc:docMk/>
            <pc:sldMk cId="3620387511" sldId="327"/>
            <ac:grpSpMk id="886" creationId="{00000000-0000-0000-0000-000000000000}"/>
          </ac:grpSpMkLst>
        </pc:grpChg>
        <pc:picChg chg="add del mod ord">
          <ac:chgData name="Jeff Banham" userId="423d8ed8-7014-4682-9604-5a3673c5e126" providerId="ADAL" clId="{32DF5D9D-E2B4-4E96-A7DD-7BE8BA631501}" dt="2024-02-07T13:24:01.144" v="15389" actId="478"/>
          <ac:picMkLst>
            <pc:docMk/>
            <pc:sldMk cId="3620387511" sldId="327"/>
            <ac:picMk id="5" creationId="{9AA3A00B-97E4-4599-88F0-8CD2ED528995}"/>
          </ac:picMkLst>
        </pc:picChg>
        <pc:picChg chg="mod">
          <ac:chgData name="Jeff Banham" userId="423d8ed8-7014-4682-9604-5a3673c5e126" providerId="ADAL" clId="{32DF5D9D-E2B4-4E96-A7DD-7BE8BA631501}" dt="2024-02-03T14:35:12.158" v="4375"/>
          <ac:picMkLst>
            <pc:docMk/>
            <pc:sldMk cId="3620387511" sldId="327"/>
            <ac:picMk id="10" creationId="{5FE56DBC-9234-5760-0322-40540B0BF4A1}"/>
          </ac:picMkLst>
        </pc:picChg>
        <pc:picChg chg="add mod">
          <ac:chgData name="Jeff Banham" userId="423d8ed8-7014-4682-9604-5a3673c5e126" providerId="ADAL" clId="{32DF5D9D-E2B4-4E96-A7DD-7BE8BA631501}" dt="2024-02-06T14:23:20.799" v="14179" actId="14100"/>
          <ac:picMkLst>
            <pc:docMk/>
            <pc:sldMk cId="3620387511" sldId="327"/>
            <ac:picMk id="11" creationId="{F052DB8C-F61E-8689-52DC-5B94C1D4EBEB}"/>
          </ac:picMkLst>
        </pc:picChg>
        <pc:picChg chg="add del mod">
          <ac:chgData name="Jeff Banham" userId="423d8ed8-7014-4682-9604-5a3673c5e126" providerId="ADAL" clId="{32DF5D9D-E2B4-4E96-A7DD-7BE8BA631501}" dt="2024-02-07T13:31:02.068" v="15727" actId="1076"/>
          <ac:picMkLst>
            <pc:docMk/>
            <pc:sldMk cId="3620387511" sldId="327"/>
            <ac:picMk id="12" creationId="{BDAB06E4-495C-6E31-4858-2B5F81CF147A}"/>
          </ac:picMkLst>
        </pc:picChg>
        <pc:picChg chg="add mod">
          <ac:chgData name="Jeff Banham" userId="423d8ed8-7014-4682-9604-5a3673c5e126" providerId="ADAL" clId="{32DF5D9D-E2B4-4E96-A7DD-7BE8BA631501}" dt="2024-02-07T13:24:47.733" v="15399" actId="1076"/>
          <ac:picMkLst>
            <pc:docMk/>
            <pc:sldMk cId="3620387511" sldId="327"/>
            <ac:picMk id="21" creationId="{6786DC78-4562-675C-A7FD-F90DA8A5136A}"/>
          </ac:picMkLst>
        </pc:picChg>
        <pc:cxnChg chg="add mod">
          <ac:chgData name="Jeff Banham" userId="423d8ed8-7014-4682-9604-5a3673c5e126" providerId="ADAL" clId="{32DF5D9D-E2B4-4E96-A7DD-7BE8BA631501}" dt="2024-02-07T13:30:24.421" v="15698" actId="208"/>
          <ac:cxnSpMkLst>
            <pc:docMk/>
            <pc:sldMk cId="3620387511" sldId="327"/>
            <ac:cxnSpMk id="23" creationId="{012F7F32-5E0A-E402-0FCE-B90E385A54F4}"/>
          </ac:cxnSpMkLst>
        </pc:cxnChg>
      </pc:sldChg>
      <pc:sldChg chg="addSp delSp modSp add mod setBg">
        <pc:chgData name="Jeff Banham" userId="423d8ed8-7014-4682-9604-5a3673c5e126" providerId="ADAL" clId="{32DF5D9D-E2B4-4E96-A7DD-7BE8BA631501}" dt="2024-02-07T22:30:39.503" v="20802" actId="14100"/>
        <pc:sldMkLst>
          <pc:docMk/>
          <pc:sldMk cId="1012062222" sldId="328"/>
        </pc:sldMkLst>
        <pc:spChg chg="add del mod">
          <ac:chgData name="Jeff Banham" userId="423d8ed8-7014-4682-9604-5a3673c5e126" providerId="ADAL" clId="{32DF5D9D-E2B4-4E96-A7DD-7BE8BA631501}" dt="2024-02-07T22:29:49.748" v="20793" actId="478"/>
          <ac:spMkLst>
            <pc:docMk/>
            <pc:sldMk cId="1012062222" sldId="328"/>
            <ac:spMk id="5" creationId="{4B4ACA66-E62D-8ADF-A91F-B4A858A68D8C}"/>
          </ac:spMkLst>
        </pc:spChg>
        <pc:spChg chg="mod">
          <ac:chgData name="Jeff Banham" userId="423d8ed8-7014-4682-9604-5a3673c5e126" providerId="ADAL" clId="{32DF5D9D-E2B4-4E96-A7DD-7BE8BA631501}" dt="2024-02-07T22:30:39.503" v="20802" actId="14100"/>
          <ac:spMkLst>
            <pc:docMk/>
            <pc:sldMk cId="1012062222" sldId="328"/>
            <ac:spMk id="7" creationId="{E9B55B43-B682-5CED-64AB-60AACADCBB88}"/>
          </ac:spMkLst>
        </pc:spChg>
        <pc:spChg chg="add mod">
          <ac:chgData name="Jeff Banham" userId="423d8ed8-7014-4682-9604-5a3673c5e126" providerId="ADAL" clId="{32DF5D9D-E2B4-4E96-A7DD-7BE8BA631501}" dt="2024-02-07T22:28:43.171" v="20788" actId="1076"/>
          <ac:spMkLst>
            <pc:docMk/>
            <pc:sldMk cId="1012062222" sldId="328"/>
            <ac:spMk id="10" creationId="{D7B0D4C6-74BF-B6AE-AD05-C43DFEC87D28}"/>
          </ac:spMkLst>
        </pc:spChg>
        <pc:spChg chg="add mod">
          <ac:chgData name="Jeff Banham" userId="423d8ed8-7014-4682-9604-5a3673c5e126" providerId="ADAL" clId="{32DF5D9D-E2B4-4E96-A7DD-7BE8BA631501}" dt="2024-02-07T22:29:46.061" v="20792" actId="1076"/>
          <ac:spMkLst>
            <pc:docMk/>
            <pc:sldMk cId="1012062222" sldId="328"/>
            <ac:spMk id="11" creationId="{44100764-53B3-5A53-4F90-97B969494532}"/>
          </ac:spMkLst>
        </pc:spChg>
        <pc:spChg chg="add mod">
          <ac:chgData name="Jeff Banham" userId="423d8ed8-7014-4682-9604-5a3673c5e126" providerId="ADAL" clId="{32DF5D9D-E2B4-4E96-A7DD-7BE8BA631501}" dt="2024-02-07T22:30:06.054" v="20795" actId="1076"/>
          <ac:spMkLst>
            <pc:docMk/>
            <pc:sldMk cId="1012062222" sldId="328"/>
            <ac:spMk id="12" creationId="{73ADFEF8-D1CC-C632-068B-AB5DBF5DF9BF}"/>
          </ac:spMkLst>
        </pc:spChg>
        <pc:spChg chg="add mod">
          <ac:chgData name="Jeff Banham" userId="423d8ed8-7014-4682-9604-5a3673c5e126" providerId="ADAL" clId="{32DF5D9D-E2B4-4E96-A7DD-7BE8BA631501}" dt="2024-02-07T22:30:13.629" v="20796" actId="1076"/>
          <ac:spMkLst>
            <pc:docMk/>
            <pc:sldMk cId="1012062222" sldId="328"/>
            <ac:spMk id="13" creationId="{FEF907CA-95B7-5698-85B6-324CC765DA6C}"/>
          </ac:spMkLst>
        </pc:spChg>
        <pc:picChg chg="add mod">
          <ac:chgData name="Jeff Banham" userId="423d8ed8-7014-4682-9604-5a3673c5e126" providerId="ADAL" clId="{32DF5D9D-E2B4-4E96-A7DD-7BE8BA631501}" dt="2024-02-02T21:09:21.922" v="1656"/>
          <ac:picMkLst>
            <pc:docMk/>
            <pc:sldMk cId="1012062222" sldId="328"/>
            <ac:picMk id="5" creationId="{28F2CA4A-DB9C-28A2-9E05-1DCA4FF2C03F}"/>
          </ac:picMkLst>
        </pc:picChg>
        <pc:picChg chg="add mod">
          <ac:chgData name="Jeff Banham" userId="423d8ed8-7014-4682-9604-5a3673c5e126" providerId="ADAL" clId="{32DF5D9D-E2B4-4E96-A7DD-7BE8BA631501}" dt="2024-02-07T17:09:48.922" v="17233" actId="1076"/>
          <ac:picMkLst>
            <pc:docMk/>
            <pc:sldMk cId="1012062222" sldId="328"/>
            <ac:picMk id="8" creationId="{7B30F756-ABBD-0C2C-8ADD-BBCEA6DD821E}"/>
          </ac:picMkLst>
        </pc:picChg>
        <pc:picChg chg="add mod">
          <ac:chgData name="Jeff Banham" userId="423d8ed8-7014-4682-9604-5a3673c5e126" providerId="ADAL" clId="{32DF5D9D-E2B4-4E96-A7DD-7BE8BA631501}" dt="2024-02-03T14:38:33.911" v="4383"/>
          <ac:picMkLst>
            <pc:docMk/>
            <pc:sldMk cId="1012062222" sldId="328"/>
            <ac:picMk id="9" creationId="{85EFA1C2-BD96-D12D-7BB2-A72F47BDFC64}"/>
          </ac:picMkLst>
        </pc:picChg>
      </pc:sldChg>
      <pc:sldChg chg="addSp modSp add mod setBg">
        <pc:chgData name="Jeff Banham" userId="423d8ed8-7014-4682-9604-5a3673c5e126" providerId="ADAL" clId="{32DF5D9D-E2B4-4E96-A7DD-7BE8BA631501}" dt="2024-02-07T17:26:36.497" v="17675" actId="1076"/>
        <pc:sldMkLst>
          <pc:docMk/>
          <pc:sldMk cId="1035298986" sldId="329"/>
        </pc:sldMkLst>
        <pc:spChg chg="mod">
          <ac:chgData name="Jeff Banham" userId="423d8ed8-7014-4682-9604-5a3673c5e126" providerId="ADAL" clId="{32DF5D9D-E2B4-4E96-A7DD-7BE8BA631501}" dt="2024-02-07T17:11:32.828" v="17252" actId="20577"/>
          <ac:spMkLst>
            <pc:docMk/>
            <pc:sldMk cId="1035298986" sldId="329"/>
            <ac:spMk id="7" creationId="{E9B55B43-B682-5CED-64AB-60AACADCBB88}"/>
          </ac:spMkLst>
        </pc:spChg>
        <pc:spChg chg="add mod">
          <ac:chgData name="Jeff Banham" userId="423d8ed8-7014-4682-9604-5a3673c5e126" providerId="ADAL" clId="{32DF5D9D-E2B4-4E96-A7DD-7BE8BA631501}" dt="2024-02-07T17:26:36.497" v="17675" actId="1076"/>
          <ac:spMkLst>
            <pc:docMk/>
            <pc:sldMk cId="1035298986" sldId="329"/>
            <ac:spMk id="9" creationId="{8BE19E8B-7A6C-7550-0B19-76C4110BD7C1}"/>
          </ac:spMkLst>
        </pc:spChg>
        <pc:picChg chg="add mod">
          <ac:chgData name="Jeff Banham" userId="423d8ed8-7014-4682-9604-5a3673c5e126" providerId="ADAL" clId="{32DF5D9D-E2B4-4E96-A7DD-7BE8BA631501}" dt="2024-02-07T17:09:52.570" v="17234" actId="1076"/>
          <ac:picMkLst>
            <pc:docMk/>
            <pc:sldMk cId="1035298986" sldId="329"/>
            <ac:picMk id="5" creationId="{C79F7F44-CD97-59B8-3668-EB21A7BACE16}"/>
          </ac:picMkLst>
        </pc:picChg>
        <pc:picChg chg="add mod">
          <ac:chgData name="Jeff Banham" userId="423d8ed8-7014-4682-9604-5a3673c5e126" providerId="ADAL" clId="{32DF5D9D-E2B4-4E96-A7DD-7BE8BA631501}" dt="2024-02-03T14:38:36.384" v="4384"/>
          <ac:picMkLst>
            <pc:docMk/>
            <pc:sldMk cId="1035298986" sldId="329"/>
            <ac:picMk id="8" creationId="{4CEBFE7B-1D7B-29FE-7510-FC200F4F1B5B}"/>
          </ac:picMkLst>
        </pc:picChg>
        <pc:picChg chg="add mod">
          <ac:chgData name="Jeff Banham" userId="423d8ed8-7014-4682-9604-5a3673c5e126" providerId="ADAL" clId="{32DF5D9D-E2B4-4E96-A7DD-7BE8BA631501}" dt="2024-02-07T17:11:29.586" v="17248" actId="1076"/>
          <ac:picMkLst>
            <pc:docMk/>
            <pc:sldMk cId="1035298986" sldId="329"/>
            <ac:picMk id="10" creationId="{FED570C0-1BD4-98AC-9E90-EABD9A965E92}"/>
          </ac:picMkLst>
        </pc:picChg>
      </pc:sldChg>
      <pc:sldChg chg="addSp delSp modSp add mod setBg">
        <pc:chgData name="Jeff Banham" userId="423d8ed8-7014-4682-9604-5a3673c5e126" providerId="ADAL" clId="{32DF5D9D-E2B4-4E96-A7DD-7BE8BA631501}" dt="2024-02-07T22:31:33.502" v="20807" actId="1076"/>
        <pc:sldMkLst>
          <pc:docMk/>
          <pc:sldMk cId="4253569357" sldId="330"/>
        </pc:sldMkLst>
        <pc:spChg chg="mod">
          <ac:chgData name="Jeff Banham" userId="423d8ed8-7014-4682-9604-5a3673c5e126" providerId="ADAL" clId="{32DF5D9D-E2B4-4E96-A7DD-7BE8BA631501}" dt="2024-02-07T17:14:40.163" v="17436" actId="20577"/>
          <ac:spMkLst>
            <pc:docMk/>
            <pc:sldMk cId="4253569357" sldId="330"/>
            <ac:spMk id="7" creationId="{E9B55B43-B682-5CED-64AB-60AACADCBB88}"/>
          </ac:spMkLst>
        </pc:spChg>
        <pc:spChg chg="add mod">
          <ac:chgData name="Jeff Banham" userId="423d8ed8-7014-4682-9604-5a3673c5e126" providerId="ADAL" clId="{32DF5D9D-E2B4-4E96-A7DD-7BE8BA631501}" dt="2024-02-07T17:12:26.283" v="17259" actId="1076"/>
          <ac:spMkLst>
            <pc:docMk/>
            <pc:sldMk cId="4253569357" sldId="330"/>
            <ac:spMk id="13" creationId="{B7C2C1A8-E3F8-1237-66B6-B437A2B763A2}"/>
          </ac:spMkLst>
        </pc:spChg>
        <pc:spChg chg="add mod">
          <ac:chgData name="Jeff Banham" userId="423d8ed8-7014-4682-9604-5a3673c5e126" providerId="ADAL" clId="{32DF5D9D-E2B4-4E96-A7DD-7BE8BA631501}" dt="2024-02-07T17:12:29.719" v="17260" actId="1076"/>
          <ac:spMkLst>
            <pc:docMk/>
            <pc:sldMk cId="4253569357" sldId="330"/>
            <ac:spMk id="14" creationId="{D5E0D707-27BF-2381-06CA-EABBEF8C42A3}"/>
          </ac:spMkLst>
        </pc:spChg>
        <pc:spChg chg="add mod">
          <ac:chgData name="Jeff Banham" userId="423d8ed8-7014-4682-9604-5a3673c5e126" providerId="ADAL" clId="{32DF5D9D-E2B4-4E96-A7DD-7BE8BA631501}" dt="2024-02-07T17:12:33.738" v="17261" actId="1076"/>
          <ac:spMkLst>
            <pc:docMk/>
            <pc:sldMk cId="4253569357" sldId="330"/>
            <ac:spMk id="15" creationId="{564787C8-54FF-F6F0-7848-5ABE650C9B0F}"/>
          </ac:spMkLst>
        </pc:spChg>
        <pc:spChg chg="add mod">
          <ac:chgData name="Jeff Banham" userId="423d8ed8-7014-4682-9604-5a3673c5e126" providerId="ADAL" clId="{32DF5D9D-E2B4-4E96-A7DD-7BE8BA631501}" dt="2024-02-07T17:12:37.186" v="17262" actId="1076"/>
          <ac:spMkLst>
            <pc:docMk/>
            <pc:sldMk cId="4253569357" sldId="330"/>
            <ac:spMk id="16" creationId="{2DC74BB1-7E15-ADD1-C2DE-D56E55E4C166}"/>
          </ac:spMkLst>
        </pc:spChg>
        <pc:spChg chg="add mod">
          <ac:chgData name="Jeff Banham" userId="423d8ed8-7014-4682-9604-5a3673c5e126" providerId="ADAL" clId="{32DF5D9D-E2B4-4E96-A7DD-7BE8BA631501}" dt="2024-02-07T22:31:19.839" v="20804" actId="1076"/>
          <ac:spMkLst>
            <pc:docMk/>
            <pc:sldMk cId="4253569357" sldId="330"/>
            <ac:spMk id="18" creationId="{BCFD40C0-E51E-4E52-85B5-69B218DF506C}"/>
          </ac:spMkLst>
        </pc:spChg>
        <pc:spChg chg="add mod">
          <ac:chgData name="Jeff Banham" userId="423d8ed8-7014-4682-9604-5a3673c5e126" providerId="ADAL" clId="{32DF5D9D-E2B4-4E96-A7DD-7BE8BA631501}" dt="2024-02-07T22:31:25.143" v="20805" actId="1076"/>
          <ac:spMkLst>
            <pc:docMk/>
            <pc:sldMk cId="4253569357" sldId="330"/>
            <ac:spMk id="19" creationId="{E973D476-13D9-F328-D2D6-B0C225E28E33}"/>
          </ac:spMkLst>
        </pc:spChg>
        <pc:spChg chg="add mod">
          <ac:chgData name="Jeff Banham" userId="423d8ed8-7014-4682-9604-5a3673c5e126" providerId="ADAL" clId="{32DF5D9D-E2B4-4E96-A7DD-7BE8BA631501}" dt="2024-02-07T22:31:30.486" v="20806" actId="1076"/>
          <ac:spMkLst>
            <pc:docMk/>
            <pc:sldMk cId="4253569357" sldId="330"/>
            <ac:spMk id="20" creationId="{98541C03-6382-D2E5-CB80-E29859014569}"/>
          </ac:spMkLst>
        </pc:spChg>
        <pc:spChg chg="add mod">
          <ac:chgData name="Jeff Banham" userId="423d8ed8-7014-4682-9604-5a3673c5e126" providerId="ADAL" clId="{32DF5D9D-E2B4-4E96-A7DD-7BE8BA631501}" dt="2024-02-07T22:31:33.502" v="20807" actId="1076"/>
          <ac:spMkLst>
            <pc:docMk/>
            <pc:sldMk cId="4253569357" sldId="330"/>
            <ac:spMk id="21" creationId="{596D93EA-8297-4662-C109-343AE05E4B9B}"/>
          </ac:spMkLst>
        </pc:spChg>
        <pc:picChg chg="add mod">
          <ac:chgData name="Jeff Banham" userId="423d8ed8-7014-4682-9604-5a3673c5e126" providerId="ADAL" clId="{32DF5D9D-E2B4-4E96-A7DD-7BE8BA631501}" dt="2024-02-07T17:11:47.362" v="17254" actId="1076"/>
          <ac:picMkLst>
            <pc:docMk/>
            <pc:sldMk cId="4253569357" sldId="330"/>
            <ac:picMk id="5" creationId="{E376A116-1C9A-B2DD-D420-4BEC89B0DD17}"/>
          </ac:picMkLst>
        </pc:picChg>
        <pc:picChg chg="add mod">
          <ac:chgData name="Jeff Banham" userId="423d8ed8-7014-4682-9604-5a3673c5e126" providerId="ADAL" clId="{32DF5D9D-E2B4-4E96-A7DD-7BE8BA631501}" dt="2024-02-03T14:38:39.584" v="4385"/>
          <ac:picMkLst>
            <pc:docMk/>
            <pc:sldMk cId="4253569357" sldId="330"/>
            <ac:picMk id="8" creationId="{6693077A-8ECB-2769-2736-7F532710281F}"/>
          </ac:picMkLst>
        </pc:picChg>
        <pc:picChg chg="add del mod">
          <ac:chgData name="Jeff Banham" userId="423d8ed8-7014-4682-9604-5a3673c5e126" providerId="ADAL" clId="{32DF5D9D-E2B4-4E96-A7DD-7BE8BA631501}" dt="2024-02-07T17:10:54.415" v="17237" actId="21"/>
          <ac:picMkLst>
            <pc:docMk/>
            <pc:sldMk cId="4253569357" sldId="330"/>
            <ac:picMk id="10" creationId="{FED570C0-1BD4-98AC-9E90-EABD9A965E92}"/>
          </ac:picMkLst>
        </pc:picChg>
        <pc:picChg chg="add del mod">
          <ac:chgData name="Jeff Banham" userId="423d8ed8-7014-4682-9604-5a3673c5e126" providerId="ADAL" clId="{32DF5D9D-E2B4-4E96-A7DD-7BE8BA631501}" dt="2024-02-07T17:11:43.110" v="17253" actId="478"/>
          <ac:picMkLst>
            <pc:docMk/>
            <pc:sldMk cId="4253569357" sldId="330"/>
            <ac:picMk id="12" creationId="{5E912691-2C81-C059-A85E-C23B564BA6A5}"/>
          </ac:picMkLst>
        </pc:picChg>
        <pc:picChg chg="add mod">
          <ac:chgData name="Jeff Banham" userId="423d8ed8-7014-4682-9604-5a3673c5e126" providerId="ADAL" clId="{32DF5D9D-E2B4-4E96-A7DD-7BE8BA631501}" dt="2024-02-07T17:14:36.258" v="17432" actId="1076"/>
          <ac:picMkLst>
            <pc:docMk/>
            <pc:sldMk cId="4253569357" sldId="330"/>
            <ac:picMk id="17" creationId="{4199EA96-183C-06EB-C64A-478EC6D59F81}"/>
          </ac:picMkLst>
        </pc:picChg>
      </pc:sldChg>
      <pc:sldChg chg="addSp delSp modSp add mod ord setBg">
        <pc:chgData name="Jeff Banham" userId="423d8ed8-7014-4682-9604-5a3673c5e126" providerId="ADAL" clId="{32DF5D9D-E2B4-4E96-A7DD-7BE8BA631501}" dt="2024-02-07T22:33:28.048" v="20821" actId="1076"/>
        <pc:sldMkLst>
          <pc:docMk/>
          <pc:sldMk cId="2291920628" sldId="331"/>
        </pc:sldMkLst>
        <pc:spChg chg="add mod">
          <ac:chgData name="Jeff Banham" userId="423d8ed8-7014-4682-9604-5a3673c5e126" providerId="ADAL" clId="{32DF5D9D-E2B4-4E96-A7DD-7BE8BA631501}" dt="2024-02-07T17:48:44.198" v="18148" actId="1076"/>
          <ac:spMkLst>
            <pc:docMk/>
            <pc:sldMk cId="2291920628" sldId="331"/>
            <ac:spMk id="5" creationId="{FEB6673A-3C80-03F9-FBA8-F56296B710FE}"/>
          </ac:spMkLst>
        </pc:spChg>
        <pc:spChg chg="mod">
          <ac:chgData name="Jeff Banham" userId="423d8ed8-7014-4682-9604-5a3673c5e126" providerId="ADAL" clId="{32DF5D9D-E2B4-4E96-A7DD-7BE8BA631501}" dt="2024-02-07T17:53:31.557" v="18296" actId="20577"/>
          <ac:spMkLst>
            <pc:docMk/>
            <pc:sldMk cId="2291920628" sldId="331"/>
            <ac:spMk id="7" creationId="{E9B55B43-B682-5CED-64AB-60AACADCBB88}"/>
          </ac:spMkLst>
        </pc:spChg>
        <pc:spChg chg="add mod">
          <ac:chgData name="Jeff Banham" userId="423d8ed8-7014-4682-9604-5a3673c5e126" providerId="ADAL" clId="{32DF5D9D-E2B4-4E96-A7DD-7BE8BA631501}" dt="2024-02-07T22:33:23.423" v="20820" actId="1076"/>
          <ac:spMkLst>
            <pc:docMk/>
            <pc:sldMk cId="2291920628" sldId="331"/>
            <ac:spMk id="10" creationId="{2646DD46-E160-6E14-2C17-9C2B91BBA698}"/>
          </ac:spMkLst>
        </pc:spChg>
        <pc:spChg chg="add mod">
          <ac:chgData name="Jeff Banham" userId="423d8ed8-7014-4682-9604-5a3673c5e126" providerId="ADAL" clId="{32DF5D9D-E2B4-4E96-A7DD-7BE8BA631501}" dt="2024-02-07T22:32:40.247" v="20816" actId="1076"/>
          <ac:spMkLst>
            <pc:docMk/>
            <pc:sldMk cId="2291920628" sldId="331"/>
            <ac:spMk id="13" creationId="{ADC17A0E-E343-A8C8-FC5E-3A1E7E0B2DD6}"/>
          </ac:spMkLst>
        </pc:spChg>
        <pc:spChg chg="add mod">
          <ac:chgData name="Jeff Banham" userId="423d8ed8-7014-4682-9604-5a3673c5e126" providerId="ADAL" clId="{32DF5D9D-E2B4-4E96-A7DD-7BE8BA631501}" dt="2024-02-07T22:33:28.048" v="20821" actId="1076"/>
          <ac:spMkLst>
            <pc:docMk/>
            <pc:sldMk cId="2291920628" sldId="331"/>
            <ac:spMk id="14" creationId="{2F0890F9-068C-931E-B6D5-0FC2748B9CE4}"/>
          </ac:spMkLst>
        </pc:spChg>
        <pc:spChg chg="add del mod">
          <ac:chgData name="Jeff Banham" userId="423d8ed8-7014-4682-9604-5a3673c5e126" providerId="ADAL" clId="{32DF5D9D-E2B4-4E96-A7DD-7BE8BA631501}" dt="2024-02-07T22:32:46.742" v="20818" actId="478"/>
          <ac:spMkLst>
            <pc:docMk/>
            <pc:sldMk cId="2291920628" sldId="331"/>
            <ac:spMk id="15" creationId="{A01EE364-AC60-3E51-F833-C2CA481E0CEF}"/>
          </ac:spMkLst>
        </pc:spChg>
        <pc:spChg chg="add del mod">
          <ac:chgData name="Jeff Banham" userId="423d8ed8-7014-4682-9604-5a3673c5e126" providerId="ADAL" clId="{32DF5D9D-E2B4-4E96-A7DD-7BE8BA631501}" dt="2024-02-07T22:32:48.159" v="20819" actId="478"/>
          <ac:spMkLst>
            <pc:docMk/>
            <pc:sldMk cId="2291920628" sldId="331"/>
            <ac:spMk id="16" creationId="{E55EEB81-9B30-591F-54FB-3F87B38F3DD3}"/>
          </ac:spMkLst>
        </pc:spChg>
        <pc:grpChg chg="mod">
          <ac:chgData name="Jeff Banham" userId="423d8ed8-7014-4682-9604-5a3673c5e126" providerId="ADAL" clId="{32DF5D9D-E2B4-4E96-A7DD-7BE8BA631501}" dt="2024-02-07T22:32:33.869" v="20815" actId="1076"/>
          <ac:grpSpMkLst>
            <pc:docMk/>
            <pc:sldMk cId="2291920628" sldId="331"/>
            <ac:grpSpMk id="886" creationId="{00000000-0000-0000-0000-000000000000}"/>
          </ac:grpSpMkLst>
        </pc:grpChg>
        <pc:picChg chg="add mod">
          <ac:chgData name="Jeff Banham" userId="423d8ed8-7014-4682-9604-5a3673c5e126" providerId="ADAL" clId="{32DF5D9D-E2B4-4E96-A7DD-7BE8BA631501}" dt="2024-02-02T21:11:43.488" v="1685"/>
          <ac:picMkLst>
            <pc:docMk/>
            <pc:sldMk cId="2291920628" sldId="331"/>
            <ac:picMk id="5" creationId="{860CB25A-D9BC-9A22-98B3-B82305E174EC}"/>
          </ac:picMkLst>
        </pc:picChg>
        <pc:picChg chg="add mod">
          <ac:chgData name="Jeff Banham" userId="423d8ed8-7014-4682-9604-5a3673c5e126" providerId="ADAL" clId="{32DF5D9D-E2B4-4E96-A7DD-7BE8BA631501}" dt="2024-02-02T21:12:37.568" v="1698" actId="14100"/>
          <ac:picMkLst>
            <pc:docMk/>
            <pc:sldMk cId="2291920628" sldId="331"/>
            <ac:picMk id="8" creationId="{CE56E6FC-A78E-716E-CECA-7A524812B775}"/>
          </ac:picMkLst>
        </pc:picChg>
        <pc:picChg chg="add mod">
          <ac:chgData name="Jeff Banham" userId="423d8ed8-7014-4682-9604-5a3673c5e126" providerId="ADAL" clId="{32DF5D9D-E2B4-4E96-A7DD-7BE8BA631501}" dt="2024-02-03T14:39:09.540" v="4387"/>
          <ac:picMkLst>
            <pc:docMk/>
            <pc:sldMk cId="2291920628" sldId="331"/>
            <ac:picMk id="9" creationId="{9E943B8E-31B2-D423-92A5-9BFA34324F7B}"/>
          </ac:picMkLst>
        </pc:picChg>
        <pc:picChg chg="add mod">
          <ac:chgData name="Jeff Banham" userId="423d8ed8-7014-4682-9604-5a3673c5e126" providerId="ADAL" clId="{32DF5D9D-E2B4-4E96-A7DD-7BE8BA631501}" dt="2024-02-07T17:53:19.174" v="18280" actId="1076"/>
          <ac:picMkLst>
            <pc:docMk/>
            <pc:sldMk cId="2291920628" sldId="331"/>
            <ac:picMk id="12" creationId="{2B014593-EB7A-2BB4-AB2D-9E564098C8B9}"/>
          </ac:picMkLst>
        </pc:picChg>
      </pc:sldChg>
      <pc:sldChg chg="addSp delSp modSp add mod ord setBg">
        <pc:chgData name="Jeff Banham" userId="423d8ed8-7014-4682-9604-5a3673c5e126" providerId="ADAL" clId="{32DF5D9D-E2B4-4E96-A7DD-7BE8BA631501}" dt="2024-02-07T22:28:13.554" v="20787" actId="1076"/>
        <pc:sldMkLst>
          <pc:docMk/>
          <pc:sldMk cId="3735071945" sldId="332"/>
        </pc:sldMkLst>
        <pc:spChg chg="add del mod">
          <ac:chgData name="Jeff Banham" userId="423d8ed8-7014-4682-9604-5a3673c5e126" providerId="ADAL" clId="{32DF5D9D-E2B4-4E96-A7DD-7BE8BA631501}" dt="2024-02-07T16:56:13.532" v="16976" actId="478"/>
          <ac:spMkLst>
            <pc:docMk/>
            <pc:sldMk cId="3735071945" sldId="332"/>
            <ac:spMk id="7" creationId="{E9B55B43-B682-5CED-64AB-60AACADCBB88}"/>
          </ac:spMkLst>
        </pc:spChg>
        <pc:spChg chg="add mod">
          <ac:chgData name="Jeff Banham" userId="423d8ed8-7014-4682-9604-5a3673c5e126" providerId="ADAL" clId="{32DF5D9D-E2B4-4E96-A7DD-7BE8BA631501}" dt="2024-02-07T16:53:12.068" v="16939" actId="1076"/>
          <ac:spMkLst>
            <pc:docMk/>
            <pc:sldMk cId="3735071945" sldId="332"/>
            <ac:spMk id="8" creationId="{3A026E10-FBAC-DDB1-B973-89868E126270}"/>
          </ac:spMkLst>
        </pc:spChg>
        <pc:spChg chg="add mod">
          <ac:chgData name="Jeff Banham" userId="423d8ed8-7014-4682-9604-5a3673c5e126" providerId="ADAL" clId="{32DF5D9D-E2B4-4E96-A7DD-7BE8BA631501}" dt="2024-02-07T16:53:19.469" v="16941" actId="1076"/>
          <ac:spMkLst>
            <pc:docMk/>
            <pc:sldMk cId="3735071945" sldId="332"/>
            <ac:spMk id="10" creationId="{8E527023-790D-1B32-3A12-E63A3AC461F6}"/>
          </ac:spMkLst>
        </pc:spChg>
        <pc:spChg chg="add mod">
          <ac:chgData name="Jeff Banham" userId="423d8ed8-7014-4682-9604-5a3673c5e126" providerId="ADAL" clId="{32DF5D9D-E2B4-4E96-A7DD-7BE8BA631501}" dt="2024-02-07T16:53:31.460" v="16943" actId="1076"/>
          <ac:spMkLst>
            <pc:docMk/>
            <pc:sldMk cId="3735071945" sldId="332"/>
            <ac:spMk id="11" creationId="{4EC177C7-4E99-200F-BD49-7A70E1DB277E}"/>
          </ac:spMkLst>
        </pc:spChg>
        <pc:spChg chg="add mod">
          <ac:chgData name="Jeff Banham" userId="423d8ed8-7014-4682-9604-5a3673c5e126" providerId="ADAL" clId="{32DF5D9D-E2B4-4E96-A7DD-7BE8BA631501}" dt="2024-02-07T16:53:38.079" v="16945" actId="1076"/>
          <ac:spMkLst>
            <pc:docMk/>
            <pc:sldMk cId="3735071945" sldId="332"/>
            <ac:spMk id="12" creationId="{7D471685-4C3C-37D3-D46D-23580A4A6789}"/>
          </ac:spMkLst>
        </pc:spChg>
        <pc:spChg chg="add mod">
          <ac:chgData name="Jeff Banham" userId="423d8ed8-7014-4682-9604-5a3673c5e126" providerId="ADAL" clId="{32DF5D9D-E2B4-4E96-A7DD-7BE8BA631501}" dt="2024-02-07T16:58:26.194" v="17078" actId="403"/>
          <ac:spMkLst>
            <pc:docMk/>
            <pc:sldMk cId="3735071945" sldId="332"/>
            <ac:spMk id="13" creationId="{19B169D0-7D49-1A68-D4FA-383EC5ADBED7}"/>
          </ac:spMkLst>
        </pc:spChg>
        <pc:spChg chg="add mod">
          <ac:chgData name="Jeff Banham" userId="423d8ed8-7014-4682-9604-5a3673c5e126" providerId="ADAL" clId="{32DF5D9D-E2B4-4E96-A7DD-7BE8BA631501}" dt="2024-02-07T22:27:57.572" v="20784" actId="1076"/>
          <ac:spMkLst>
            <pc:docMk/>
            <pc:sldMk cId="3735071945" sldId="332"/>
            <ac:spMk id="14" creationId="{ADFFF1AD-9C9C-0304-C111-E06E7F58B3FD}"/>
          </ac:spMkLst>
        </pc:spChg>
        <pc:spChg chg="add mod">
          <ac:chgData name="Jeff Banham" userId="423d8ed8-7014-4682-9604-5a3673c5e126" providerId="ADAL" clId="{32DF5D9D-E2B4-4E96-A7DD-7BE8BA631501}" dt="2024-02-07T22:28:04.915" v="20785" actId="1076"/>
          <ac:spMkLst>
            <pc:docMk/>
            <pc:sldMk cId="3735071945" sldId="332"/>
            <ac:spMk id="15" creationId="{1E8F4CDB-4A4A-94A1-AE25-875315B98AFE}"/>
          </ac:spMkLst>
        </pc:spChg>
        <pc:spChg chg="add mod">
          <ac:chgData name="Jeff Banham" userId="423d8ed8-7014-4682-9604-5a3673c5e126" providerId="ADAL" clId="{32DF5D9D-E2B4-4E96-A7DD-7BE8BA631501}" dt="2024-02-07T22:28:08.987" v="20786" actId="1076"/>
          <ac:spMkLst>
            <pc:docMk/>
            <pc:sldMk cId="3735071945" sldId="332"/>
            <ac:spMk id="16" creationId="{D5513B50-5507-8279-A2D2-BE22465451B4}"/>
          </ac:spMkLst>
        </pc:spChg>
        <pc:spChg chg="add mod">
          <ac:chgData name="Jeff Banham" userId="423d8ed8-7014-4682-9604-5a3673c5e126" providerId="ADAL" clId="{32DF5D9D-E2B4-4E96-A7DD-7BE8BA631501}" dt="2024-02-07T22:28:13.554" v="20787" actId="1076"/>
          <ac:spMkLst>
            <pc:docMk/>
            <pc:sldMk cId="3735071945" sldId="332"/>
            <ac:spMk id="17" creationId="{E880583C-342C-6EF5-7938-94A2B60D265E}"/>
          </ac:spMkLst>
        </pc:spChg>
        <pc:grpChg chg="mod">
          <ac:chgData name="Jeff Banham" userId="423d8ed8-7014-4682-9604-5a3673c5e126" providerId="ADAL" clId="{32DF5D9D-E2B4-4E96-A7DD-7BE8BA631501}" dt="2024-02-07T16:55:13.967" v="16949" actId="1076"/>
          <ac:grpSpMkLst>
            <pc:docMk/>
            <pc:sldMk cId="3735071945" sldId="332"/>
            <ac:grpSpMk id="886" creationId="{00000000-0000-0000-0000-000000000000}"/>
          </ac:grpSpMkLst>
        </pc:grpChg>
        <pc:picChg chg="add mod">
          <ac:chgData name="Jeff Banham" userId="423d8ed8-7014-4682-9604-5a3673c5e126" providerId="ADAL" clId="{32DF5D9D-E2B4-4E96-A7DD-7BE8BA631501}" dt="2024-02-03T14:38:18.662" v="4379" actId="14100"/>
          <ac:picMkLst>
            <pc:docMk/>
            <pc:sldMk cId="3735071945" sldId="332"/>
            <ac:picMk id="5" creationId="{C4ED7CE8-02AA-61C3-BBC0-86C06E84B92C}"/>
          </ac:picMkLst>
        </pc:picChg>
        <pc:picChg chg="add mod">
          <ac:chgData name="Jeff Banham" userId="423d8ed8-7014-4682-9604-5a3673c5e126" providerId="ADAL" clId="{32DF5D9D-E2B4-4E96-A7DD-7BE8BA631501}" dt="2024-02-03T14:38:29.741" v="4382" actId="1076"/>
          <ac:picMkLst>
            <pc:docMk/>
            <pc:sldMk cId="3735071945" sldId="332"/>
            <ac:picMk id="9" creationId="{B4A48218-FE80-7ACD-39CF-36996094DD82}"/>
          </ac:picMkLst>
        </pc:picChg>
      </pc:sldChg>
      <pc:sldChg chg="addSp modSp add del mod setBg">
        <pc:chgData name="Jeff Banham" userId="423d8ed8-7014-4682-9604-5a3673c5e126" providerId="ADAL" clId="{32DF5D9D-E2B4-4E96-A7DD-7BE8BA631501}" dt="2024-02-07T17:54:15.684" v="18298" actId="47"/>
        <pc:sldMkLst>
          <pc:docMk/>
          <pc:sldMk cId="3076012454" sldId="333"/>
        </pc:sldMkLst>
        <pc:spChg chg="mod">
          <ac:chgData name="Jeff Banham" userId="423d8ed8-7014-4682-9604-5a3673c5e126" providerId="ADAL" clId="{32DF5D9D-E2B4-4E96-A7DD-7BE8BA631501}" dt="2024-02-07T13:52:08.159" v="16248" actId="115"/>
          <ac:spMkLst>
            <pc:docMk/>
            <pc:sldMk cId="3076012454" sldId="333"/>
            <ac:spMk id="7" creationId="{E9B55B43-B682-5CED-64AB-60AACADCBB88}"/>
          </ac:spMkLst>
        </pc:spChg>
        <pc:picChg chg="add mod">
          <ac:chgData name="Jeff Banham" userId="423d8ed8-7014-4682-9604-5a3673c5e126" providerId="ADAL" clId="{32DF5D9D-E2B4-4E96-A7DD-7BE8BA631501}" dt="2024-02-02T21:12:52.277" v="1702"/>
          <ac:picMkLst>
            <pc:docMk/>
            <pc:sldMk cId="3076012454" sldId="333"/>
            <ac:picMk id="5" creationId="{F5AA155D-FC14-244D-AF3D-9D6CDDF6FD17}"/>
          </ac:picMkLst>
        </pc:picChg>
        <pc:picChg chg="add mod">
          <ac:chgData name="Jeff Banham" userId="423d8ed8-7014-4682-9604-5a3673c5e126" providerId="ADAL" clId="{32DF5D9D-E2B4-4E96-A7DD-7BE8BA631501}" dt="2024-02-02T21:13:15.648" v="1706" actId="1076"/>
          <ac:picMkLst>
            <pc:docMk/>
            <pc:sldMk cId="3076012454" sldId="333"/>
            <ac:picMk id="8" creationId="{E7419DB6-73E1-DC45-B8F4-AB37DD2DA036}"/>
          </ac:picMkLst>
        </pc:picChg>
        <pc:picChg chg="add mod">
          <ac:chgData name="Jeff Banham" userId="423d8ed8-7014-4682-9604-5a3673c5e126" providerId="ADAL" clId="{32DF5D9D-E2B4-4E96-A7DD-7BE8BA631501}" dt="2024-02-03T14:39:13.629" v="4388"/>
          <ac:picMkLst>
            <pc:docMk/>
            <pc:sldMk cId="3076012454" sldId="333"/>
            <ac:picMk id="9" creationId="{8D08BB68-C82D-CE6F-398D-BFF11FD973AA}"/>
          </ac:picMkLst>
        </pc:picChg>
      </pc:sldChg>
      <pc:sldChg chg="addSp delSp modSp add mod ord setBg">
        <pc:chgData name="Jeff Banham" userId="423d8ed8-7014-4682-9604-5a3673c5e126" providerId="ADAL" clId="{32DF5D9D-E2B4-4E96-A7DD-7BE8BA631501}" dt="2024-02-07T18:07:06.675" v="18574" actId="20577"/>
        <pc:sldMkLst>
          <pc:docMk/>
          <pc:sldMk cId="879346566" sldId="334"/>
        </pc:sldMkLst>
        <pc:spChg chg="mod">
          <ac:chgData name="Jeff Banham" userId="423d8ed8-7014-4682-9604-5a3673c5e126" providerId="ADAL" clId="{32DF5D9D-E2B4-4E96-A7DD-7BE8BA631501}" dt="2024-02-07T18:07:06.675" v="18574" actId="20577"/>
          <ac:spMkLst>
            <pc:docMk/>
            <pc:sldMk cId="879346566" sldId="334"/>
            <ac:spMk id="7" creationId="{E9B55B43-B682-5CED-64AB-60AACADCBB88}"/>
          </ac:spMkLst>
        </pc:spChg>
        <pc:spChg chg="add mod">
          <ac:chgData name="Jeff Banham" userId="423d8ed8-7014-4682-9604-5a3673c5e126" providerId="ADAL" clId="{32DF5D9D-E2B4-4E96-A7DD-7BE8BA631501}" dt="2024-02-07T18:05:03.524" v="18546" actId="1076"/>
          <ac:spMkLst>
            <pc:docMk/>
            <pc:sldMk cId="879346566" sldId="334"/>
            <ac:spMk id="11" creationId="{610432D1-DFFC-676A-9535-84BABBB09C0A}"/>
          </ac:spMkLst>
        </pc:spChg>
        <pc:picChg chg="add mod">
          <ac:chgData name="Jeff Banham" userId="423d8ed8-7014-4682-9604-5a3673c5e126" providerId="ADAL" clId="{32DF5D9D-E2B4-4E96-A7DD-7BE8BA631501}" dt="2024-02-02T21:13:49.639" v="1714" actId="1076"/>
          <ac:picMkLst>
            <pc:docMk/>
            <pc:sldMk cId="879346566" sldId="334"/>
            <ac:picMk id="5" creationId="{34E22840-5B53-C0D5-36B6-ADCBD33439CA}"/>
          </ac:picMkLst>
        </pc:picChg>
        <pc:picChg chg="add mod">
          <ac:chgData name="Jeff Banham" userId="423d8ed8-7014-4682-9604-5a3673c5e126" providerId="ADAL" clId="{32DF5D9D-E2B4-4E96-A7DD-7BE8BA631501}" dt="2024-02-03T14:39:16.198" v="4389"/>
          <ac:picMkLst>
            <pc:docMk/>
            <pc:sldMk cId="879346566" sldId="334"/>
            <ac:picMk id="8" creationId="{0E5BF8CE-B149-9D96-E108-32C2FE6C1935}"/>
          </ac:picMkLst>
        </pc:picChg>
        <pc:picChg chg="add del mod">
          <ac:chgData name="Jeff Banham" userId="423d8ed8-7014-4682-9604-5a3673c5e126" providerId="ADAL" clId="{32DF5D9D-E2B4-4E96-A7DD-7BE8BA631501}" dt="2024-02-07T18:01:52.148" v="18543" actId="478"/>
          <ac:picMkLst>
            <pc:docMk/>
            <pc:sldMk cId="879346566" sldId="334"/>
            <ac:picMk id="10" creationId="{C98B5EA3-E39B-2F83-6378-E8C7980DCE91}"/>
          </ac:picMkLst>
        </pc:picChg>
        <pc:cxnChg chg="add mod">
          <ac:chgData name="Jeff Banham" userId="423d8ed8-7014-4682-9604-5a3673c5e126" providerId="ADAL" clId="{32DF5D9D-E2B4-4E96-A7DD-7BE8BA631501}" dt="2024-02-07T18:06:34.741" v="18553" actId="208"/>
          <ac:cxnSpMkLst>
            <pc:docMk/>
            <pc:sldMk cId="879346566" sldId="334"/>
            <ac:cxnSpMk id="13" creationId="{954ACCA5-33BC-8CD7-4988-995EBFF53BD4}"/>
          </ac:cxnSpMkLst>
        </pc:cxnChg>
      </pc:sldChg>
      <pc:sldChg chg="addSp modSp add del mod ord setBg">
        <pc:chgData name="Jeff Banham" userId="423d8ed8-7014-4682-9604-5a3673c5e126" providerId="ADAL" clId="{32DF5D9D-E2B4-4E96-A7DD-7BE8BA631501}" dt="2024-02-07T18:09:04.435" v="18575" actId="47"/>
        <pc:sldMkLst>
          <pc:docMk/>
          <pc:sldMk cId="13354365" sldId="335"/>
        </pc:sldMkLst>
        <pc:spChg chg="mod">
          <ac:chgData name="Jeff Banham" userId="423d8ed8-7014-4682-9604-5a3673c5e126" providerId="ADAL" clId="{32DF5D9D-E2B4-4E96-A7DD-7BE8BA631501}" dt="2024-02-07T17:55:59.447" v="18344" actId="114"/>
          <ac:spMkLst>
            <pc:docMk/>
            <pc:sldMk cId="13354365" sldId="335"/>
            <ac:spMk id="7" creationId="{E9B55B43-B682-5CED-64AB-60AACADCBB88}"/>
          </ac:spMkLst>
        </pc:spChg>
        <pc:spChg chg="add mod">
          <ac:chgData name="Jeff Banham" userId="423d8ed8-7014-4682-9604-5a3673c5e126" providerId="ADAL" clId="{32DF5D9D-E2B4-4E96-A7DD-7BE8BA631501}" dt="2024-02-07T17:16:54.746" v="17439" actId="1076"/>
          <ac:spMkLst>
            <pc:docMk/>
            <pc:sldMk cId="13354365" sldId="335"/>
            <ac:spMk id="9" creationId="{4198CFD4-775C-D40A-BAB9-97D281EE696F}"/>
          </ac:spMkLst>
        </pc:spChg>
        <pc:spChg chg="add mod">
          <ac:chgData name="Jeff Banham" userId="423d8ed8-7014-4682-9604-5a3673c5e126" providerId="ADAL" clId="{32DF5D9D-E2B4-4E96-A7DD-7BE8BA631501}" dt="2024-02-07T17:19:05.730" v="17476" actId="1076"/>
          <ac:spMkLst>
            <pc:docMk/>
            <pc:sldMk cId="13354365" sldId="335"/>
            <ac:spMk id="12" creationId="{5E226535-6671-E420-0F59-BA8CB0FA88F7}"/>
          </ac:spMkLst>
        </pc:spChg>
        <pc:spChg chg="add mod">
          <ac:chgData name="Jeff Banham" userId="423d8ed8-7014-4682-9604-5a3673c5e126" providerId="ADAL" clId="{32DF5D9D-E2B4-4E96-A7DD-7BE8BA631501}" dt="2024-02-07T17:19:23.042" v="17478" actId="1076"/>
          <ac:spMkLst>
            <pc:docMk/>
            <pc:sldMk cId="13354365" sldId="335"/>
            <ac:spMk id="13" creationId="{82DEC0D0-9075-BB90-A431-4F539ADE3FCC}"/>
          </ac:spMkLst>
        </pc:spChg>
        <pc:spChg chg="add mod">
          <ac:chgData name="Jeff Banham" userId="423d8ed8-7014-4682-9604-5a3673c5e126" providerId="ADAL" clId="{32DF5D9D-E2B4-4E96-A7DD-7BE8BA631501}" dt="2024-02-07T17:22:30.792" v="17674" actId="1076"/>
          <ac:spMkLst>
            <pc:docMk/>
            <pc:sldMk cId="13354365" sldId="335"/>
            <ac:spMk id="15" creationId="{3EC9E0C0-C0FF-3CC3-C502-BFA528CDD5C7}"/>
          </ac:spMkLst>
        </pc:spChg>
        <pc:picChg chg="add mod">
          <ac:chgData name="Jeff Banham" userId="423d8ed8-7014-4682-9604-5a3673c5e126" providerId="ADAL" clId="{32DF5D9D-E2B4-4E96-A7DD-7BE8BA631501}" dt="2024-02-02T21:15:33.432" v="1727" actId="14100"/>
          <ac:picMkLst>
            <pc:docMk/>
            <pc:sldMk cId="13354365" sldId="335"/>
            <ac:picMk id="5" creationId="{337612A7-34EA-3336-32E4-88791C1579AD}"/>
          </ac:picMkLst>
        </pc:picChg>
        <pc:picChg chg="add mod">
          <ac:chgData name="Jeff Banham" userId="423d8ed8-7014-4682-9604-5a3673c5e126" providerId="ADAL" clId="{32DF5D9D-E2B4-4E96-A7DD-7BE8BA631501}" dt="2024-02-03T14:38:50.066" v="4386"/>
          <ac:picMkLst>
            <pc:docMk/>
            <pc:sldMk cId="13354365" sldId="335"/>
            <ac:picMk id="8" creationId="{7872F651-5708-3E92-E9D1-5DFABC6B426B}"/>
          </ac:picMkLst>
        </pc:picChg>
        <pc:picChg chg="add mod">
          <ac:chgData name="Jeff Banham" userId="423d8ed8-7014-4682-9604-5a3673c5e126" providerId="ADAL" clId="{32DF5D9D-E2B4-4E96-A7DD-7BE8BA631501}" dt="2024-02-07T17:18:11.953" v="17464" actId="1076"/>
          <ac:picMkLst>
            <pc:docMk/>
            <pc:sldMk cId="13354365" sldId="335"/>
            <ac:picMk id="11" creationId="{0456DD3B-5130-B380-C003-8DE0180DA168}"/>
          </ac:picMkLst>
        </pc:picChg>
        <pc:picChg chg="add mod">
          <ac:chgData name="Jeff Banham" userId="423d8ed8-7014-4682-9604-5a3673c5e126" providerId="ADAL" clId="{32DF5D9D-E2B4-4E96-A7DD-7BE8BA631501}" dt="2024-02-07T17:21:59.977" v="17670" actId="1038"/>
          <ac:picMkLst>
            <pc:docMk/>
            <pc:sldMk cId="13354365" sldId="335"/>
            <ac:picMk id="14" creationId="{4B914753-2E96-EE30-5147-02FD54E66CD0}"/>
          </ac:picMkLst>
        </pc:picChg>
      </pc:sldChg>
      <pc:sldChg chg="addSp modSp add del mod setBg">
        <pc:chgData name="Jeff Banham" userId="423d8ed8-7014-4682-9604-5a3673c5e126" providerId="ADAL" clId="{32DF5D9D-E2B4-4E96-A7DD-7BE8BA631501}" dt="2024-02-07T18:34:00.570" v="19118" actId="47"/>
        <pc:sldMkLst>
          <pc:docMk/>
          <pc:sldMk cId="1927928533" sldId="336"/>
        </pc:sldMkLst>
        <pc:spChg chg="mod">
          <ac:chgData name="Jeff Banham" userId="423d8ed8-7014-4682-9604-5a3673c5e126" providerId="ADAL" clId="{32DF5D9D-E2B4-4E96-A7DD-7BE8BA631501}" dt="2024-02-07T13:52:23.967" v="16254" actId="115"/>
          <ac:spMkLst>
            <pc:docMk/>
            <pc:sldMk cId="1927928533" sldId="336"/>
            <ac:spMk id="7" creationId="{E9B55B43-B682-5CED-64AB-60AACADCBB88}"/>
          </ac:spMkLst>
        </pc:spChg>
        <pc:picChg chg="add mod">
          <ac:chgData name="Jeff Banham" userId="423d8ed8-7014-4682-9604-5a3673c5e126" providerId="ADAL" clId="{32DF5D9D-E2B4-4E96-A7DD-7BE8BA631501}" dt="2024-02-02T21:16:56.896" v="1740" actId="1076"/>
          <ac:picMkLst>
            <pc:docMk/>
            <pc:sldMk cId="1927928533" sldId="336"/>
            <ac:picMk id="5" creationId="{ED3C62D4-A0A1-56F4-FEE0-265B1191B202}"/>
          </ac:picMkLst>
        </pc:picChg>
        <pc:picChg chg="add mod">
          <ac:chgData name="Jeff Banham" userId="423d8ed8-7014-4682-9604-5a3673c5e126" providerId="ADAL" clId="{32DF5D9D-E2B4-4E96-A7DD-7BE8BA631501}" dt="2024-02-03T14:39:24.767" v="4391"/>
          <ac:picMkLst>
            <pc:docMk/>
            <pc:sldMk cId="1927928533" sldId="336"/>
            <ac:picMk id="8" creationId="{705E0032-CB67-8786-D915-11C03033452D}"/>
          </ac:picMkLst>
        </pc:picChg>
      </pc:sldChg>
      <pc:sldChg chg="addSp modSp add del mod setBg">
        <pc:chgData name="Jeff Banham" userId="423d8ed8-7014-4682-9604-5a3673c5e126" providerId="ADAL" clId="{32DF5D9D-E2B4-4E96-A7DD-7BE8BA631501}" dt="2024-02-07T18:17:59.483" v="18734" actId="47"/>
        <pc:sldMkLst>
          <pc:docMk/>
          <pc:sldMk cId="1891101988" sldId="337"/>
        </pc:sldMkLst>
        <pc:spChg chg="mod">
          <ac:chgData name="Jeff Banham" userId="423d8ed8-7014-4682-9604-5a3673c5e126" providerId="ADAL" clId="{32DF5D9D-E2B4-4E96-A7DD-7BE8BA631501}" dt="2024-02-07T13:52:18.760" v="16252" actId="115"/>
          <ac:spMkLst>
            <pc:docMk/>
            <pc:sldMk cId="1891101988" sldId="337"/>
            <ac:spMk id="7" creationId="{E9B55B43-B682-5CED-64AB-60AACADCBB88}"/>
          </ac:spMkLst>
        </pc:spChg>
        <pc:picChg chg="add mod">
          <ac:chgData name="Jeff Banham" userId="423d8ed8-7014-4682-9604-5a3673c5e126" providerId="ADAL" clId="{32DF5D9D-E2B4-4E96-A7DD-7BE8BA631501}" dt="2024-02-02T21:16:19.055" v="1732" actId="1076"/>
          <ac:picMkLst>
            <pc:docMk/>
            <pc:sldMk cId="1891101988" sldId="337"/>
            <ac:picMk id="5" creationId="{66B9407A-6334-A608-52DA-07E8C67B1AFE}"/>
          </ac:picMkLst>
        </pc:picChg>
        <pc:picChg chg="add mod">
          <ac:chgData name="Jeff Banham" userId="423d8ed8-7014-4682-9604-5a3673c5e126" providerId="ADAL" clId="{32DF5D9D-E2B4-4E96-A7DD-7BE8BA631501}" dt="2024-02-03T14:39:22.007" v="4390"/>
          <ac:picMkLst>
            <pc:docMk/>
            <pc:sldMk cId="1891101988" sldId="337"/>
            <ac:picMk id="8" creationId="{A7A43C85-4AFF-FEE8-343C-66C222DB54F3}"/>
          </ac:picMkLst>
        </pc:picChg>
      </pc:sldChg>
      <pc:sldChg chg="addSp delSp modSp add mod setBg">
        <pc:chgData name="Jeff Banham" userId="423d8ed8-7014-4682-9604-5a3673c5e126" providerId="ADAL" clId="{32DF5D9D-E2B4-4E96-A7DD-7BE8BA631501}" dt="2024-02-07T22:37:43.674" v="20861" actId="1076"/>
        <pc:sldMkLst>
          <pc:docMk/>
          <pc:sldMk cId="3757803019" sldId="338"/>
        </pc:sldMkLst>
        <pc:spChg chg="del mod">
          <ac:chgData name="Jeff Banham" userId="423d8ed8-7014-4682-9604-5a3673c5e126" providerId="ADAL" clId="{32DF5D9D-E2B4-4E96-A7DD-7BE8BA631501}" dt="2024-02-07T18:35:24.725" v="19130" actId="478"/>
          <ac:spMkLst>
            <pc:docMk/>
            <pc:sldMk cId="3757803019" sldId="338"/>
            <ac:spMk id="7" creationId="{E9B55B43-B682-5CED-64AB-60AACADCBB88}"/>
          </ac:spMkLst>
        </pc:spChg>
        <pc:spChg chg="add mod">
          <ac:chgData name="Jeff Banham" userId="423d8ed8-7014-4682-9604-5a3673c5e126" providerId="ADAL" clId="{32DF5D9D-E2B4-4E96-A7DD-7BE8BA631501}" dt="2024-02-07T18:41:00.504" v="19266" actId="20577"/>
          <ac:spMkLst>
            <pc:docMk/>
            <pc:sldMk cId="3757803019" sldId="338"/>
            <ac:spMk id="9" creationId="{F8897D49-52F4-0BD8-C690-914660EE81AA}"/>
          </ac:spMkLst>
        </pc:spChg>
        <pc:spChg chg="add mod ord">
          <ac:chgData name="Jeff Banham" userId="423d8ed8-7014-4682-9604-5a3673c5e126" providerId="ADAL" clId="{32DF5D9D-E2B4-4E96-A7DD-7BE8BA631501}" dt="2024-02-07T18:39:04.656" v="19205" actId="1035"/>
          <ac:spMkLst>
            <pc:docMk/>
            <pc:sldMk cId="3757803019" sldId="338"/>
            <ac:spMk id="12" creationId="{839C62C2-190C-B59D-6CDB-DA0B975B2412}"/>
          </ac:spMkLst>
        </pc:spChg>
        <pc:spChg chg="add mod">
          <ac:chgData name="Jeff Banham" userId="423d8ed8-7014-4682-9604-5a3673c5e126" providerId="ADAL" clId="{32DF5D9D-E2B4-4E96-A7DD-7BE8BA631501}" dt="2024-02-07T18:36:18.226" v="19139" actId="1076"/>
          <ac:spMkLst>
            <pc:docMk/>
            <pc:sldMk cId="3757803019" sldId="338"/>
            <ac:spMk id="13" creationId="{8673BADA-A7C3-03A6-1D86-3D0D3C1D2199}"/>
          </ac:spMkLst>
        </pc:spChg>
        <pc:spChg chg="add mod">
          <ac:chgData name="Jeff Banham" userId="423d8ed8-7014-4682-9604-5a3673c5e126" providerId="ADAL" clId="{32DF5D9D-E2B4-4E96-A7DD-7BE8BA631501}" dt="2024-02-07T18:38:52.961" v="19201" actId="1076"/>
          <ac:spMkLst>
            <pc:docMk/>
            <pc:sldMk cId="3757803019" sldId="338"/>
            <ac:spMk id="16" creationId="{38686599-A010-E86D-5DA3-7F72135404BB}"/>
          </ac:spMkLst>
        </pc:spChg>
        <pc:spChg chg="add mod">
          <ac:chgData name="Jeff Banham" userId="423d8ed8-7014-4682-9604-5a3673c5e126" providerId="ADAL" clId="{32DF5D9D-E2B4-4E96-A7DD-7BE8BA631501}" dt="2024-02-07T22:37:33.139" v="20859" actId="1076"/>
          <ac:spMkLst>
            <pc:docMk/>
            <pc:sldMk cId="3757803019" sldId="338"/>
            <ac:spMk id="20" creationId="{C0B9C2D6-4F06-F6D5-A14D-A7C44678DECF}"/>
          </ac:spMkLst>
        </pc:spChg>
        <pc:spChg chg="add mod">
          <ac:chgData name="Jeff Banham" userId="423d8ed8-7014-4682-9604-5a3673c5e126" providerId="ADAL" clId="{32DF5D9D-E2B4-4E96-A7DD-7BE8BA631501}" dt="2024-02-07T22:37:38.635" v="20860" actId="1076"/>
          <ac:spMkLst>
            <pc:docMk/>
            <pc:sldMk cId="3757803019" sldId="338"/>
            <ac:spMk id="21" creationId="{192D795B-F19D-CE25-D0A9-4C14C88987DA}"/>
          </ac:spMkLst>
        </pc:spChg>
        <pc:spChg chg="add mod">
          <ac:chgData name="Jeff Banham" userId="423d8ed8-7014-4682-9604-5a3673c5e126" providerId="ADAL" clId="{32DF5D9D-E2B4-4E96-A7DD-7BE8BA631501}" dt="2024-02-07T22:37:43.674" v="20861" actId="1076"/>
          <ac:spMkLst>
            <pc:docMk/>
            <pc:sldMk cId="3757803019" sldId="338"/>
            <ac:spMk id="22" creationId="{D4D0A959-9CFC-D9BB-E671-173509438B7D}"/>
          </ac:spMkLst>
        </pc:spChg>
        <pc:picChg chg="add del mod">
          <ac:chgData name="Jeff Banham" userId="423d8ed8-7014-4682-9604-5a3673c5e126" providerId="ADAL" clId="{32DF5D9D-E2B4-4E96-A7DD-7BE8BA631501}" dt="2024-02-07T18:37:43.632" v="19194" actId="478"/>
          <ac:picMkLst>
            <pc:docMk/>
            <pc:sldMk cId="3757803019" sldId="338"/>
            <ac:picMk id="5" creationId="{E0A5B99A-E678-C6F4-8E74-DD20E4D4716F}"/>
          </ac:picMkLst>
        </pc:picChg>
        <pc:picChg chg="add mod">
          <ac:chgData name="Jeff Banham" userId="423d8ed8-7014-4682-9604-5a3673c5e126" providerId="ADAL" clId="{32DF5D9D-E2B4-4E96-A7DD-7BE8BA631501}" dt="2024-02-03T14:39:33.028" v="4392"/>
          <ac:picMkLst>
            <pc:docMk/>
            <pc:sldMk cId="3757803019" sldId="338"/>
            <ac:picMk id="8" creationId="{40ADDE9F-E5D9-A778-CD01-AE98FDA00397}"/>
          </ac:picMkLst>
        </pc:picChg>
        <pc:picChg chg="add mod">
          <ac:chgData name="Jeff Banham" userId="423d8ed8-7014-4682-9604-5a3673c5e126" providerId="ADAL" clId="{32DF5D9D-E2B4-4E96-A7DD-7BE8BA631501}" dt="2024-02-07T18:35:50.568" v="19135" actId="1076"/>
          <ac:picMkLst>
            <pc:docMk/>
            <pc:sldMk cId="3757803019" sldId="338"/>
            <ac:picMk id="11" creationId="{58064913-DFEA-3495-A396-BBFC75096629}"/>
          </ac:picMkLst>
        </pc:picChg>
        <pc:picChg chg="add mod">
          <ac:chgData name="Jeff Banham" userId="423d8ed8-7014-4682-9604-5a3673c5e126" providerId="ADAL" clId="{32DF5D9D-E2B4-4E96-A7DD-7BE8BA631501}" dt="2024-02-07T18:38:45.408" v="19199" actId="1076"/>
          <ac:picMkLst>
            <pc:docMk/>
            <pc:sldMk cId="3757803019" sldId="338"/>
            <ac:picMk id="15" creationId="{51D346C6-3342-11E3-8846-248374517710}"/>
          </ac:picMkLst>
        </pc:picChg>
        <pc:picChg chg="add mod">
          <ac:chgData name="Jeff Banham" userId="423d8ed8-7014-4682-9604-5a3673c5e126" providerId="ADAL" clId="{32DF5D9D-E2B4-4E96-A7DD-7BE8BA631501}" dt="2024-02-07T18:39:36.977" v="19215" actId="1076"/>
          <ac:picMkLst>
            <pc:docMk/>
            <pc:sldMk cId="3757803019" sldId="338"/>
            <ac:picMk id="17" creationId="{EB36877B-E99A-0523-0EF8-08F4B4524F08}"/>
          </ac:picMkLst>
        </pc:picChg>
        <pc:picChg chg="add mod">
          <ac:chgData name="Jeff Banham" userId="423d8ed8-7014-4682-9604-5a3673c5e126" providerId="ADAL" clId="{32DF5D9D-E2B4-4E96-A7DD-7BE8BA631501}" dt="2024-02-07T18:40:53.656" v="19255" actId="1076"/>
          <ac:picMkLst>
            <pc:docMk/>
            <pc:sldMk cId="3757803019" sldId="338"/>
            <ac:picMk id="19" creationId="{92F8B377-A9EE-DC77-FCFC-4E927B85B679}"/>
          </ac:picMkLst>
        </pc:picChg>
      </pc:sldChg>
      <pc:sldChg chg="addSp modSp add mod setBg">
        <pc:chgData name="Jeff Banham" userId="423d8ed8-7014-4682-9604-5a3673c5e126" providerId="ADAL" clId="{32DF5D9D-E2B4-4E96-A7DD-7BE8BA631501}" dt="2024-02-07T22:38:59.552" v="20869" actId="114"/>
        <pc:sldMkLst>
          <pc:docMk/>
          <pc:sldMk cId="1719500559" sldId="339"/>
        </pc:sldMkLst>
        <pc:spChg chg="mod">
          <ac:chgData name="Jeff Banham" userId="423d8ed8-7014-4682-9604-5a3673c5e126" providerId="ADAL" clId="{32DF5D9D-E2B4-4E96-A7DD-7BE8BA631501}" dt="2024-02-07T22:38:59.552" v="20869" actId="114"/>
          <ac:spMkLst>
            <pc:docMk/>
            <pc:sldMk cId="1719500559" sldId="339"/>
            <ac:spMk id="7" creationId="{E9B55B43-B682-5CED-64AB-60AACADCBB88}"/>
          </ac:spMkLst>
        </pc:spChg>
        <pc:spChg chg="add mod">
          <ac:chgData name="Jeff Banham" userId="423d8ed8-7014-4682-9604-5a3673c5e126" providerId="ADAL" clId="{32DF5D9D-E2B4-4E96-A7DD-7BE8BA631501}" dt="2024-02-07T22:38:34.099" v="20866" actId="1076"/>
          <ac:spMkLst>
            <pc:docMk/>
            <pc:sldMk cId="1719500559" sldId="339"/>
            <ac:spMk id="9" creationId="{ECF34CB2-67A0-55AB-55C6-66AE750801E7}"/>
          </ac:spMkLst>
        </pc:spChg>
        <pc:spChg chg="add mod">
          <ac:chgData name="Jeff Banham" userId="423d8ed8-7014-4682-9604-5a3673c5e126" providerId="ADAL" clId="{32DF5D9D-E2B4-4E96-A7DD-7BE8BA631501}" dt="2024-02-07T22:38:36.387" v="20867" actId="1076"/>
          <ac:spMkLst>
            <pc:docMk/>
            <pc:sldMk cId="1719500559" sldId="339"/>
            <ac:spMk id="10" creationId="{73EB6187-1A02-0729-ABFD-2AB45F89574E}"/>
          </ac:spMkLst>
        </pc:spChg>
        <pc:picChg chg="add mod">
          <ac:chgData name="Jeff Banham" userId="423d8ed8-7014-4682-9604-5a3673c5e126" providerId="ADAL" clId="{32DF5D9D-E2B4-4E96-A7DD-7BE8BA631501}" dt="2024-02-02T21:17:51.103" v="1751" actId="1076"/>
          <ac:picMkLst>
            <pc:docMk/>
            <pc:sldMk cId="1719500559" sldId="339"/>
            <ac:picMk id="5" creationId="{2CFB4AB8-2760-0619-123D-794A1053F9FA}"/>
          </ac:picMkLst>
        </pc:picChg>
        <pc:picChg chg="add mod">
          <ac:chgData name="Jeff Banham" userId="423d8ed8-7014-4682-9604-5a3673c5e126" providerId="ADAL" clId="{32DF5D9D-E2B4-4E96-A7DD-7BE8BA631501}" dt="2024-02-03T14:39:40.472" v="4393"/>
          <ac:picMkLst>
            <pc:docMk/>
            <pc:sldMk cId="1719500559" sldId="339"/>
            <ac:picMk id="8" creationId="{420620EF-8D86-BEDC-49EB-00395EF332A2}"/>
          </ac:picMkLst>
        </pc:picChg>
      </pc:sldChg>
      <pc:sldChg chg="addSp delSp modSp add mod setBg">
        <pc:chgData name="Jeff Banham" userId="423d8ed8-7014-4682-9604-5a3673c5e126" providerId="ADAL" clId="{32DF5D9D-E2B4-4E96-A7DD-7BE8BA631501}" dt="2024-02-07T22:40:12.628" v="20885" actId="1076"/>
        <pc:sldMkLst>
          <pc:docMk/>
          <pc:sldMk cId="4080384346" sldId="340"/>
        </pc:sldMkLst>
        <pc:spChg chg="del mod">
          <ac:chgData name="Jeff Banham" userId="423d8ed8-7014-4682-9604-5a3673c5e126" providerId="ADAL" clId="{32DF5D9D-E2B4-4E96-A7DD-7BE8BA631501}" dt="2024-02-07T18:54:22.438" v="19864" actId="478"/>
          <ac:spMkLst>
            <pc:docMk/>
            <pc:sldMk cId="4080384346" sldId="340"/>
            <ac:spMk id="7" creationId="{E9B55B43-B682-5CED-64AB-60AACADCBB88}"/>
          </ac:spMkLst>
        </pc:spChg>
        <pc:spChg chg="add mod">
          <ac:chgData name="Jeff Banham" userId="423d8ed8-7014-4682-9604-5a3673c5e126" providerId="ADAL" clId="{32DF5D9D-E2B4-4E96-A7DD-7BE8BA631501}" dt="2024-02-07T22:40:05.944" v="20884" actId="14100"/>
          <ac:spMkLst>
            <pc:docMk/>
            <pc:sldMk cId="4080384346" sldId="340"/>
            <ac:spMk id="9" creationId="{4669BB97-7119-C407-0A74-7F2A6F95D676}"/>
          </ac:spMkLst>
        </pc:spChg>
        <pc:spChg chg="add mod ord">
          <ac:chgData name="Jeff Banham" userId="423d8ed8-7014-4682-9604-5a3673c5e126" providerId="ADAL" clId="{32DF5D9D-E2B4-4E96-A7DD-7BE8BA631501}" dt="2024-02-07T19:40:56.817" v="19980" actId="1076"/>
          <ac:spMkLst>
            <pc:docMk/>
            <pc:sldMk cId="4080384346" sldId="340"/>
            <ac:spMk id="12" creationId="{D38C557A-92BF-EF4C-FEF5-1D57A4006789}"/>
          </ac:spMkLst>
        </pc:spChg>
        <pc:spChg chg="add mod ord">
          <ac:chgData name="Jeff Banham" userId="423d8ed8-7014-4682-9604-5a3673c5e126" providerId="ADAL" clId="{32DF5D9D-E2B4-4E96-A7DD-7BE8BA631501}" dt="2024-02-07T19:41:10.305" v="19983" actId="1076"/>
          <ac:spMkLst>
            <pc:docMk/>
            <pc:sldMk cId="4080384346" sldId="340"/>
            <ac:spMk id="13" creationId="{FC0A1872-0FFC-73F9-FB70-3C19BE124678}"/>
          </ac:spMkLst>
        </pc:spChg>
        <pc:spChg chg="add mod ord">
          <ac:chgData name="Jeff Banham" userId="423d8ed8-7014-4682-9604-5a3673c5e126" providerId="ADAL" clId="{32DF5D9D-E2B4-4E96-A7DD-7BE8BA631501}" dt="2024-02-07T19:41:00.865" v="19981" actId="1076"/>
          <ac:spMkLst>
            <pc:docMk/>
            <pc:sldMk cId="4080384346" sldId="340"/>
            <ac:spMk id="14" creationId="{2EAFDD7A-2F72-017F-B008-93EB3AD95C52}"/>
          </ac:spMkLst>
        </pc:spChg>
        <pc:spChg chg="add mod ord">
          <ac:chgData name="Jeff Banham" userId="423d8ed8-7014-4682-9604-5a3673c5e126" providerId="ADAL" clId="{32DF5D9D-E2B4-4E96-A7DD-7BE8BA631501}" dt="2024-02-07T19:41:07.240" v="19982" actId="1076"/>
          <ac:spMkLst>
            <pc:docMk/>
            <pc:sldMk cId="4080384346" sldId="340"/>
            <ac:spMk id="15" creationId="{8D04E9C4-FEF2-B60D-19A5-C81CC531AB73}"/>
          </ac:spMkLst>
        </pc:spChg>
        <pc:spChg chg="add mod">
          <ac:chgData name="Jeff Banham" userId="423d8ed8-7014-4682-9604-5a3673c5e126" providerId="ADAL" clId="{32DF5D9D-E2B4-4E96-A7DD-7BE8BA631501}" dt="2024-02-07T22:39:34.532" v="20874" actId="1076"/>
          <ac:spMkLst>
            <pc:docMk/>
            <pc:sldMk cId="4080384346" sldId="340"/>
            <ac:spMk id="18" creationId="{C1EF9B26-4765-105E-59A5-E0683D4BFAEA}"/>
          </ac:spMkLst>
        </pc:spChg>
        <pc:spChg chg="add mod">
          <ac:chgData name="Jeff Banham" userId="423d8ed8-7014-4682-9604-5a3673c5e126" providerId="ADAL" clId="{32DF5D9D-E2B4-4E96-A7DD-7BE8BA631501}" dt="2024-02-07T22:39:24.660" v="20872" actId="1076"/>
          <ac:spMkLst>
            <pc:docMk/>
            <pc:sldMk cId="4080384346" sldId="340"/>
            <ac:spMk id="19" creationId="{7FB764FC-2C2C-E510-164C-6A5F6ABB85A2}"/>
          </ac:spMkLst>
        </pc:spChg>
        <pc:spChg chg="add mod">
          <ac:chgData name="Jeff Banham" userId="423d8ed8-7014-4682-9604-5a3673c5e126" providerId="ADAL" clId="{32DF5D9D-E2B4-4E96-A7DD-7BE8BA631501}" dt="2024-02-07T22:39:30.339" v="20873" actId="1076"/>
          <ac:spMkLst>
            <pc:docMk/>
            <pc:sldMk cId="4080384346" sldId="340"/>
            <ac:spMk id="20" creationId="{877BC7A4-DD1D-C4CC-9F9E-3ADBA45812EE}"/>
          </ac:spMkLst>
        </pc:spChg>
        <pc:spChg chg="add mod">
          <ac:chgData name="Jeff Banham" userId="423d8ed8-7014-4682-9604-5a3673c5e126" providerId="ADAL" clId="{32DF5D9D-E2B4-4E96-A7DD-7BE8BA631501}" dt="2024-02-07T22:39:45.604" v="20878" actId="20577"/>
          <ac:spMkLst>
            <pc:docMk/>
            <pc:sldMk cId="4080384346" sldId="340"/>
            <ac:spMk id="21" creationId="{F7203C3C-1196-8776-06E9-0302866B4B39}"/>
          </ac:spMkLst>
        </pc:spChg>
        <pc:picChg chg="add del mod">
          <ac:chgData name="Jeff Banham" userId="423d8ed8-7014-4682-9604-5a3673c5e126" providerId="ADAL" clId="{32DF5D9D-E2B4-4E96-A7DD-7BE8BA631501}" dt="2024-02-07T19:40:20.381" v="19968" actId="478"/>
          <ac:picMkLst>
            <pc:docMk/>
            <pc:sldMk cId="4080384346" sldId="340"/>
            <ac:picMk id="5" creationId="{876BE073-4C4C-9E03-4D28-EC2D2547597B}"/>
          </ac:picMkLst>
        </pc:picChg>
        <pc:picChg chg="add mod">
          <ac:chgData name="Jeff Banham" userId="423d8ed8-7014-4682-9604-5a3673c5e126" providerId="ADAL" clId="{32DF5D9D-E2B4-4E96-A7DD-7BE8BA631501}" dt="2024-02-03T14:39:48.658" v="4394"/>
          <ac:picMkLst>
            <pc:docMk/>
            <pc:sldMk cId="4080384346" sldId="340"/>
            <ac:picMk id="8" creationId="{2E85E705-4655-3B32-8C1A-2CC929B255A9}"/>
          </ac:picMkLst>
        </pc:picChg>
        <pc:picChg chg="add mod">
          <ac:chgData name="Jeff Banham" userId="423d8ed8-7014-4682-9604-5a3673c5e126" providerId="ADAL" clId="{32DF5D9D-E2B4-4E96-A7DD-7BE8BA631501}" dt="2024-02-07T22:40:12.628" v="20885" actId="1076"/>
          <ac:picMkLst>
            <pc:docMk/>
            <pc:sldMk cId="4080384346" sldId="340"/>
            <ac:picMk id="11" creationId="{08A0CB60-501C-9BF2-AEDC-A96F1EA59315}"/>
          </ac:picMkLst>
        </pc:picChg>
        <pc:picChg chg="add mod">
          <ac:chgData name="Jeff Banham" userId="423d8ed8-7014-4682-9604-5a3673c5e126" providerId="ADAL" clId="{32DF5D9D-E2B4-4E96-A7DD-7BE8BA631501}" dt="2024-02-07T19:40:50.825" v="19979" actId="1076"/>
          <ac:picMkLst>
            <pc:docMk/>
            <pc:sldMk cId="4080384346" sldId="340"/>
            <ac:picMk id="17" creationId="{579F8B36-B69F-AACD-E585-52A13C6209E0}"/>
          </ac:picMkLst>
        </pc:picChg>
      </pc:sldChg>
      <pc:sldChg chg="addSp modSp add del mod ord setBg">
        <pc:chgData name="Jeff Banham" userId="423d8ed8-7014-4682-9604-5a3673c5e126" providerId="ADAL" clId="{32DF5D9D-E2B4-4E96-A7DD-7BE8BA631501}" dt="2024-02-07T14:05:25.838" v="16535" actId="47"/>
        <pc:sldMkLst>
          <pc:docMk/>
          <pc:sldMk cId="3626443578" sldId="341"/>
        </pc:sldMkLst>
        <pc:spChg chg="add mod">
          <ac:chgData name="Jeff Banham" userId="423d8ed8-7014-4682-9604-5a3673c5e126" providerId="ADAL" clId="{32DF5D9D-E2B4-4E96-A7DD-7BE8BA631501}" dt="2024-02-02T21:27:13.591" v="2330" actId="20577"/>
          <ac:spMkLst>
            <pc:docMk/>
            <pc:sldMk cId="3626443578" sldId="341"/>
            <ac:spMk id="5" creationId="{960FBABD-8D4A-B0A1-420C-24564D3D505E}"/>
          </ac:spMkLst>
        </pc:spChg>
        <pc:spChg chg="mod">
          <ac:chgData name="Jeff Banham" userId="423d8ed8-7014-4682-9604-5a3673c5e126" providerId="ADAL" clId="{32DF5D9D-E2B4-4E96-A7DD-7BE8BA631501}" dt="2024-02-07T13:52:55.048" v="16262" actId="115"/>
          <ac:spMkLst>
            <pc:docMk/>
            <pc:sldMk cId="3626443578" sldId="341"/>
            <ac:spMk id="7" creationId="{E9B55B43-B682-5CED-64AB-60AACADCBB88}"/>
          </ac:spMkLst>
        </pc:spChg>
      </pc:sldChg>
      <pc:sldChg chg="addSp delSp modSp add mod setBg">
        <pc:chgData name="Jeff Banham" userId="423d8ed8-7014-4682-9604-5a3673c5e126" providerId="ADAL" clId="{32DF5D9D-E2B4-4E96-A7DD-7BE8BA631501}" dt="2024-02-07T22:41:15.053" v="20892" actId="1076"/>
        <pc:sldMkLst>
          <pc:docMk/>
          <pc:sldMk cId="3992467895" sldId="342"/>
        </pc:sldMkLst>
        <pc:spChg chg="add mod">
          <ac:chgData name="Jeff Banham" userId="423d8ed8-7014-4682-9604-5a3673c5e126" providerId="ADAL" clId="{32DF5D9D-E2B4-4E96-A7DD-7BE8BA631501}" dt="2024-02-07T13:50:01.707" v="16234" actId="1076"/>
          <ac:spMkLst>
            <pc:docMk/>
            <pc:sldMk cId="3992467895" sldId="342"/>
            <ac:spMk id="5" creationId="{9ECA1B84-EEC9-6A09-5016-9953024CDC4F}"/>
          </ac:spMkLst>
        </pc:spChg>
        <pc:spChg chg="mod">
          <ac:chgData name="Jeff Banham" userId="423d8ed8-7014-4682-9604-5a3673c5e126" providerId="ADAL" clId="{32DF5D9D-E2B4-4E96-A7DD-7BE8BA631501}" dt="2024-02-07T19:44:02.994" v="19992" actId="20577"/>
          <ac:spMkLst>
            <pc:docMk/>
            <pc:sldMk cId="3992467895" sldId="342"/>
            <ac:spMk id="7" creationId="{E9B55B43-B682-5CED-64AB-60AACADCBB88}"/>
          </ac:spMkLst>
        </pc:spChg>
        <pc:spChg chg="add mod">
          <ac:chgData name="Jeff Banham" userId="423d8ed8-7014-4682-9604-5a3673c5e126" providerId="ADAL" clId="{32DF5D9D-E2B4-4E96-A7DD-7BE8BA631501}" dt="2024-02-07T22:41:07.566" v="20890" actId="1076"/>
          <ac:spMkLst>
            <pc:docMk/>
            <pc:sldMk cId="3992467895" sldId="342"/>
            <ac:spMk id="8" creationId="{5270EEAA-8323-0212-532D-F5C98D1D8CD6}"/>
          </ac:spMkLst>
        </pc:spChg>
        <pc:spChg chg="add mod">
          <ac:chgData name="Jeff Banham" userId="423d8ed8-7014-4682-9604-5a3673c5e126" providerId="ADAL" clId="{32DF5D9D-E2B4-4E96-A7DD-7BE8BA631501}" dt="2024-02-07T22:41:11.205" v="20891" actId="1076"/>
          <ac:spMkLst>
            <pc:docMk/>
            <pc:sldMk cId="3992467895" sldId="342"/>
            <ac:spMk id="9" creationId="{831828EF-D9A8-D440-DA0A-16C25246C3E4}"/>
          </ac:spMkLst>
        </pc:spChg>
        <pc:spChg chg="add mod ord">
          <ac:chgData name="Jeff Banham" userId="423d8ed8-7014-4682-9604-5a3673c5e126" providerId="ADAL" clId="{32DF5D9D-E2B4-4E96-A7DD-7BE8BA631501}" dt="2024-02-07T13:49:55.842" v="16232" actId="1076"/>
          <ac:spMkLst>
            <pc:docMk/>
            <pc:sldMk cId="3992467895" sldId="342"/>
            <ac:spMk id="11" creationId="{6E1C9BD0-3C74-7870-26A8-19ACA79F8182}"/>
          </ac:spMkLst>
        </pc:spChg>
        <pc:spChg chg="add mod ord">
          <ac:chgData name="Jeff Banham" userId="423d8ed8-7014-4682-9604-5a3673c5e126" providerId="ADAL" clId="{32DF5D9D-E2B4-4E96-A7DD-7BE8BA631501}" dt="2024-02-03T13:59:52.548" v="2879" actId="1076"/>
          <ac:spMkLst>
            <pc:docMk/>
            <pc:sldMk cId="3992467895" sldId="342"/>
            <ac:spMk id="12" creationId="{13B22F37-A800-7781-2B73-9404AD70A8F3}"/>
          </ac:spMkLst>
        </pc:spChg>
        <pc:spChg chg="add mod">
          <ac:chgData name="Jeff Banham" userId="423d8ed8-7014-4682-9604-5a3673c5e126" providerId="ADAL" clId="{32DF5D9D-E2B4-4E96-A7DD-7BE8BA631501}" dt="2024-02-07T22:41:15.053" v="20892" actId="1076"/>
          <ac:spMkLst>
            <pc:docMk/>
            <pc:sldMk cId="3992467895" sldId="342"/>
            <ac:spMk id="13" creationId="{6281D118-973F-E844-5DAD-D96872B10D53}"/>
          </ac:spMkLst>
        </pc:spChg>
        <pc:picChg chg="add del mod">
          <ac:chgData name="Jeff Banham" userId="423d8ed8-7014-4682-9604-5a3673c5e126" providerId="ADAL" clId="{32DF5D9D-E2B4-4E96-A7DD-7BE8BA631501}" dt="2024-02-03T13:57:07.051" v="2849" actId="478"/>
          <ac:picMkLst>
            <pc:docMk/>
            <pc:sldMk cId="3992467895" sldId="342"/>
            <ac:picMk id="8" creationId="{12E0952B-7FBA-C76C-B751-AB57FCEB70E9}"/>
          </ac:picMkLst>
        </pc:picChg>
        <pc:picChg chg="add mod">
          <ac:chgData name="Jeff Banham" userId="423d8ed8-7014-4682-9604-5a3673c5e126" providerId="ADAL" clId="{32DF5D9D-E2B4-4E96-A7DD-7BE8BA631501}" dt="2024-02-07T19:44:10.224" v="19994" actId="1076"/>
          <ac:picMkLst>
            <pc:docMk/>
            <pc:sldMk cId="3992467895" sldId="342"/>
            <ac:picMk id="10" creationId="{767262A0-A5B3-F29D-0278-B1FA3C490615}"/>
          </ac:picMkLst>
        </pc:picChg>
        <pc:picChg chg="add mod">
          <ac:chgData name="Jeff Banham" userId="423d8ed8-7014-4682-9604-5a3673c5e126" providerId="ADAL" clId="{32DF5D9D-E2B4-4E96-A7DD-7BE8BA631501}" dt="2024-02-03T13:57:41.739" v="2859" actId="1076"/>
          <ac:picMkLst>
            <pc:docMk/>
            <pc:sldMk cId="3992467895" sldId="342"/>
            <ac:picMk id="14" creationId="{CE24033B-5334-7E89-0700-886BF049C4E2}"/>
          </ac:picMkLst>
        </pc:picChg>
        <pc:picChg chg="add mod">
          <ac:chgData name="Jeff Banham" userId="423d8ed8-7014-4682-9604-5a3673c5e126" providerId="ADAL" clId="{32DF5D9D-E2B4-4E96-A7DD-7BE8BA631501}" dt="2024-02-07T19:44:06.945" v="19993" actId="1076"/>
          <ac:picMkLst>
            <pc:docMk/>
            <pc:sldMk cId="3992467895" sldId="342"/>
            <ac:picMk id="16" creationId="{E91761A9-124F-5452-6CAF-4D57308174AD}"/>
          </ac:picMkLst>
        </pc:picChg>
        <pc:picChg chg="add mod">
          <ac:chgData name="Jeff Banham" userId="423d8ed8-7014-4682-9604-5a3673c5e126" providerId="ADAL" clId="{32DF5D9D-E2B4-4E96-A7DD-7BE8BA631501}" dt="2024-02-03T14:40:42.280" v="4398" actId="1076"/>
          <ac:picMkLst>
            <pc:docMk/>
            <pc:sldMk cId="3992467895" sldId="342"/>
            <ac:picMk id="18" creationId="{D809828B-C907-23AF-A9EA-5F329805224F}"/>
          </ac:picMkLst>
        </pc:picChg>
      </pc:sldChg>
      <pc:sldChg chg="addSp delSp modSp add del mod ord setBg">
        <pc:chgData name="Jeff Banham" userId="423d8ed8-7014-4682-9604-5a3673c5e126" providerId="ADAL" clId="{32DF5D9D-E2B4-4E96-A7DD-7BE8BA631501}" dt="2024-02-05T18:49:12.078" v="9965" actId="47"/>
        <pc:sldMkLst>
          <pc:docMk/>
          <pc:sldMk cId="262095623" sldId="343"/>
        </pc:sldMkLst>
        <pc:spChg chg="mod">
          <ac:chgData name="Jeff Banham" userId="423d8ed8-7014-4682-9604-5a3673c5e126" providerId="ADAL" clId="{32DF5D9D-E2B4-4E96-A7DD-7BE8BA631501}" dt="2024-02-02T21:26:00.517" v="2214" actId="20577"/>
          <ac:spMkLst>
            <pc:docMk/>
            <pc:sldMk cId="262095623" sldId="343"/>
            <ac:spMk id="3" creationId="{D678EA7A-6610-37FE-5D27-062AD7A4B779}"/>
          </ac:spMkLst>
        </pc:spChg>
        <pc:spChg chg="del">
          <ac:chgData name="Jeff Banham" userId="423d8ed8-7014-4682-9604-5a3673c5e126" providerId="ADAL" clId="{32DF5D9D-E2B4-4E96-A7DD-7BE8BA631501}" dt="2024-02-02T21:25:29.701" v="2078" actId="478"/>
          <ac:spMkLst>
            <pc:docMk/>
            <pc:sldMk cId="262095623" sldId="343"/>
            <ac:spMk id="4" creationId="{0AFBE0F4-60C3-8C04-65D8-9DF352190E3B}"/>
          </ac:spMkLst>
        </pc:spChg>
        <pc:grpChg chg="del">
          <ac:chgData name="Jeff Banham" userId="423d8ed8-7014-4682-9604-5a3673c5e126" providerId="ADAL" clId="{32DF5D9D-E2B4-4E96-A7DD-7BE8BA631501}" dt="2024-02-04T23:08:52.099" v="5203" actId="478"/>
          <ac:grpSpMkLst>
            <pc:docMk/>
            <pc:sldMk cId="262095623" sldId="343"/>
            <ac:grpSpMk id="815" creationId="{00000000-0000-0000-0000-000000000000}"/>
          </ac:grpSpMkLst>
        </pc:grpChg>
        <pc:picChg chg="add mod">
          <ac:chgData name="Jeff Banham" userId="423d8ed8-7014-4682-9604-5a3673c5e126" providerId="ADAL" clId="{32DF5D9D-E2B4-4E96-A7DD-7BE8BA631501}" dt="2024-02-04T14:33:28.958" v="4424"/>
          <ac:picMkLst>
            <pc:docMk/>
            <pc:sldMk cId="262095623" sldId="343"/>
            <ac:picMk id="6" creationId="{EAA2442E-CB02-A0E9-B120-1A4DEC2B4D7D}"/>
          </ac:picMkLst>
        </pc:picChg>
      </pc:sldChg>
      <pc:sldChg chg="addSp delSp modSp add mod setBg">
        <pc:chgData name="Jeff Banham" userId="423d8ed8-7014-4682-9604-5a3673c5e126" providerId="ADAL" clId="{32DF5D9D-E2B4-4E96-A7DD-7BE8BA631501}" dt="2024-02-07T14:06:12.178" v="16611" actId="115"/>
        <pc:sldMkLst>
          <pc:docMk/>
          <pc:sldMk cId="3150101414" sldId="344"/>
        </pc:sldMkLst>
        <pc:spChg chg="mod">
          <ac:chgData name="Jeff Banham" userId="423d8ed8-7014-4682-9604-5a3673c5e126" providerId="ADAL" clId="{32DF5D9D-E2B4-4E96-A7DD-7BE8BA631501}" dt="2024-02-07T14:06:12.178" v="16611" actId="115"/>
          <ac:spMkLst>
            <pc:docMk/>
            <pc:sldMk cId="3150101414" sldId="344"/>
            <ac:spMk id="7" creationId="{E9B55B43-B682-5CED-64AB-60AACADCBB88}"/>
          </ac:spMkLst>
        </pc:spChg>
        <pc:spChg chg="add mod">
          <ac:chgData name="Jeff Banham" userId="423d8ed8-7014-4682-9604-5a3673c5e126" providerId="ADAL" clId="{32DF5D9D-E2B4-4E96-A7DD-7BE8BA631501}" dt="2024-02-03T14:01:54.072" v="2958" actId="1076"/>
          <ac:spMkLst>
            <pc:docMk/>
            <pc:sldMk cId="3150101414" sldId="344"/>
            <ac:spMk id="11" creationId="{221171C6-5D5E-BD5B-1C64-4C94FD30D79A}"/>
          </ac:spMkLst>
        </pc:spChg>
        <pc:picChg chg="del">
          <ac:chgData name="Jeff Banham" userId="423d8ed8-7014-4682-9604-5a3673c5e126" providerId="ADAL" clId="{32DF5D9D-E2B4-4E96-A7DD-7BE8BA631501}" dt="2024-02-03T13:48:01.436" v="2837" actId="478"/>
          <ac:picMkLst>
            <pc:docMk/>
            <pc:sldMk cId="3150101414" sldId="344"/>
            <ac:picMk id="8" creationId="{12E0952B-7FBA-C76C-B751-AB57FCEB70E9}"/>
          </ac:picMkLst>
        </pc:picChg>
        <pc:picChg chg="add mod">
          <ac:chgData name="Jeff Banham" userId="423d8ed8-7014-4682-9604-5a3673c5e126" providerId="ADAL" clId="{32DF5D9D-E2B4-4E96-A7DD-7BE8BA631501}" dt="2024-02-03T14:01:01.370" v="2887" actId="1076"/>
          <ac:picMkLst>
            <pc:docMk/>
            <pc:sldMk cId="3150101414" sldId="344"/>
            <ac:picMk id="9" creationId="{1C902CAA-F9A7-630A-0FB2-C4055A9502C4}"/>
          </ac:picMkLst>
        </pc:picChg>
        <pc:picChg chg="del">
          <ac:chgData name="Jeff Banham" userId="423d8ed8-7014-4682-9604-5a3673c5e126" providerId="ADAL" clId="{32DF5D9D-E2B4-4E96-A7DD-7BE8BA631501}" dt="2024-02-03T13:48:06.390" v="2839" actId="478"/>
          <ac:picMkLst>
            <pc:docMk/>
            <pc:sldMk cId="3150101414" sldId="344"/>
            <ac:picMk id="10" creationId="{767262A0-A5B3-F29D-0278-B1FA3C490615}"/>
          </ac:picMkLst>
        </pc:picChg>
        <pc:picChg chg="add mod">
          <ac:chgData name="Jeff Banham" userId="423d8ed8-7014-4682-9604-5a3673c5e126" providerId="ADAL" clId="{32DF5D9D-E2B4-4E96-A7DD-7BE8BA631501}" dt="2024-02-03T14:40:47.999" v="4400"/>
          <ac:picMkLst>
            <pc:docMk/>
            <pc:sldMk cId="3150101414" sldId="344"/>
            <ac:picMk id="12" creationId="{4684A59F-4A56-EF35-58F6-CADC28413130}"/>
          </ac:picMkLst>
        </pc:picChg>
      </pc:sldChg>
      <pc:sldChg chg="addSp delSp modSp add mod setBg">
        <pc:chgData name="Jeff Banham" userId="423d8ed8-7014-4682-9604-5a3673c5e126" providerId="ADAL" clId="{32DF5D9D-E2B4-4E96-A7DD-7BE8BA631501}" dt="2024-02-07T22:42:26.714" v="20901" actId="478"/>
        <pc:sldMkLst>
          <pc:docMk/>
          <pc:sldMk cId="1876935326" sldId="345"/>
        </pc:sldMkLst>
        <pc:spChg chg="add mod">
          <ac:chgData name="Jeff Banham" userId="423d8ed8-7014-4682-9604-5a3673c5e126" providerId="ADAL" clId="{32DF5D9D-E2B4-4E96-A7DD-7BE8BA631501}" dt="2024-02-07T22:42:05.327" v="20898" actId="1076"/>
          <ac:spMkLst>
            <pc:docMk/>
            <pc:sldMk cId="1876935326" sldId="345"/>
            <ac:spMk id="5" creationId="{C3530CB0-2486-431B-8AA0-029B0DA866A2}"/>
          </ac:spMkLst>
        </pc:spChg>
        <pc:spChg chg="mod">
          <ac:chgData name="Jeff Banham" userId="423d8ed8-7014-4682-9604-5a3673c5e126" providerId="ADAL" clId="{32DF5D9D-E2B4-4E96-A7DD-7BE8BA631501}" dt="2024-02-07T14:06:17.161" v="16613" actId="115"/>
          <ac:spMkLst>
            <pc:docMk/>
            <pc:sldMk cId="1876935326" sldId="345"/>
            <ac:spMk id="7" creationId="{E9B55B43-B682-5CED-64AB-60AACADCBB88}"/>
          </ac:spMkLst>
        </pc:spChg>
        <pc:spChg chg="add mod">
          <ac:chgData name="Jeff Banham" userId="423d8ed8-7014-4682-9604-5a3673c5e126" providerId="ADAL" clId="{32DF5D9D-E2B4-4E96-A7DD-7BE8BA631501}" dt="2024-02-07T22:42:10.573" v="20899" actId="1076"/>
          <ac:spMkLst>
            <pc:docMk/>
            <pc:sldMk cId="1876935326" sldId="345"/>
            <ac:spMk id="9" creationId="{1DD35D20-1E80-4716-C06A-8B08B79C7B7B}"/>
          </ac:spMkLst>
        </pc:spChg>
        <pc:spChg chg="add mod">
          <ac:chgData name="Jeff Banham" userId="423d8ed8-7014-4682-9604-5a3673c5e126" providerId="ADAL" clId="{32DF5D9D-E2B4-4E96-A7DD-7BE8BA631501}" dt="2024-02-03T14:11:11.332" v="3387" actId="1076"/>
          <ac:spMkLst>
            <pc:docMk/>
            <pc:sldMk cId="1876935326" sldId="345"/>
            <ac:spMk id="11" creationId="{0BF482F6-2BF6-1DC1-07B3-0782820598AF}"/>
          </ac:spMkLst>
        </pc:spChg>
        <pc:spChg chg="add mod">
          <ac:chgData name="Jeff Banham" userId="423d8ed8-7014-4682-9604-5a3673c5e126" providerId="ADAL" clId="{32DF5D9D-E2B4-4E96-A7DD-7BE8BA631501}" dt="2024-02-03T14:11:16.362" v="3389" actId="1076"/>
          <ac:spMkLst>
            <pc:docMk/>
            <pc:sldMk cId="1876935326" sldId="345"/>
            <ac:spMk id="12" creationId="{82E55EB7-5D4D-C3CA-B29A-AF03CA3EC95C}"/>
          </ac:spMkLst>
        </pc:spChg>
        <pc:spChg chg="add del mod">
          <ac:chgData name="Jeff Banham" userId="423d8ed8-7014-4682-9604-5a3673c5e126" providerId="ADAL" clId="{32DF5D9D-E2B4-4E96-A7DD-7BE8BA631501}" dt="2024-02-07T22:42:26.714" v="20901" actId="478"/>
          <ac:spMkLst>
            <pc:docMk/>
            <pc:sldMk cId="1876935326" sldId="345"/>
            <ac:spMk id="14" creationId="{12DC085D-0F4E-CF53-1657-5D2FFDE187AD}"/>
          </ac:spMkLst>
        </pc:spChg>
        <pc:picChg chg="add mod">
          <ac:chgData name="Jeff Banham" userId="423d8ed8-7014-4682-9604-5a3673c5e126" providerId="ADAL" clId="{32DF5D9D-E2B4-4E96-A7DD-7BE8BA631501}" dt="2024-02-03T14:09:58.295" v="3280" actId="1076"/>
          <ac:picMkLst>
            <pc:docMk/>
            <pc:sldMk cId="1876935326" sldId="345"/>
            <ac:picMk id="8" creationId="{48CD5999-C4A9-2E8C-2F96-35A1E6F0E243}"/>
          </ac:picMkLst>
        </pc:picChg>
        <pc:picChg chg="add mod">
          <ac:chgData name="Jeff Banham" userId="423d8ed8-7014-4682-9604-5a3673c5e126" providerId="ADAL" clId="{32DF5D9D-E2B4-4E96-A7DD-7BE8BA631501}" dt="2024-02-03T14:10:27.391" v="3283" actId="1076"/>
          <ac:picMkLst>
            <pc:docMk/>
            <pc:sldMk cId="1876935326" sldId="345"/>
            <ac:picMk id="10" creationId="{DB18A575-8AC9-9CE7-0644-3C3556C6FB76}"/>
          </ac:picMkLst>
        </pc:picChg>
        <pc:picChg chg="add mod">
          <ac:chgData name="Jeff Banham" userId="423d8ed8-7014-4682-9604-5a3673c5e126" providerId="ADAL" clId="{32DF5D9D-E2B4-4E96-A7DD-7BE8BA631501}" dt="2024-02-03T14:40:50.864" v="4401"/>
          <ac:picMkLst>
            <pc:docMk/>
            <pc:sldMk cId="1876935326" sldId="345"/>
            <ac:picMk id="13" creationId="{AB758D34-4218-59EC-9C46-38803285DED5}"/>
          </ac:picMkLst>
        </pc:picChg>
      </pc:sldChg>
      <pc:sldChg chg="addSp delSp modSp add mod setBg">
        <pc:chgData name="Jeff Banham" userId="423d8ed8-7014-4682-9604-5a3673c5e126" providerId="ADAL" clId="{32DF5D9D-E2B4-4E96-A7DD-7BE8BA631501}" dt="2024-02-07T22:43:13.894" v="20909" actId="20577"/>
        <pc:sldMkLst>
          <pc:docMk/>
          <pc:sldMk cId="3184444833" sldId="346"/>
        </pc:sldMkLst>
        <pc:spChg chg="add mod">
          <ac:chgData name="Jeff Banham" userId="423d8ed8-7014-4682-9604-5a3673c5e126" providerId="ADAL" clId="{32DF5D9D-E2B4-4E96-A7DD-7BE8BA631501}" dt="2024-02-07T22:42:46.032" v="20903" actId="1076"/>
          <ac:spMkLst>
            <pc:docMk/>
            <pc:sldMk cId="3184444833" sldId="346"/>
            <ac:spMk id="5" creationId="{FA2F8BAF-759A-5288-6B0E-41CB0484C621}"/>
          </ac:spMkLst>
        </pc:spChg>
        <pc:spChg chg="mod">
          <ac:chgData name="Jeff Banham" userId="423d8ed8-7014-4682-9604-5a3673c5e126" providerId="ADAL" clId="{32DF5D9D-E2B4-4E96-A7DD-7BE8BA631501}" dt="2024-02-07T14:06:22.498" v="16615" actId="115"/>
          <ac:spMkLst>
            <pc:docMk/>
            <pc:sldMk cId="3184444833" sldId="346"/>
            <ac:spMk id="7" creationId="{E9B55B43-B682-5CED-64AB-60AACADCBB88}"/>
          </ac:spMkLst>
        </pc:spChg>
        <pc:spChg chg="add mod">
          <ac:chgData name="Jeff Banham" userId="423d8ed8-7014-4682-9604-5a3673c5e126" providerId="ADAL" clId="{32DF5D9D-E2B4-4E96-A7DD-7BE8BA631501}" dt="2024-02-07T22:42:49.774" v="20904" actId="1076"/>
          <ac:spMkLst>
            <pc:docMk/>
            <pc:sldMk cId="3184444833" sldId="346"/>
            <ac:spMk id="8" creationId="{B72B610A-CCA4-E946-B360-070E5ACF7E38}"/>
          </ac:spMkLst>
        </pc:spChg>
        <pc:spChg chg="add mod ord">
          <ac:chgData name="Jeff Banham" userId="423d8ed8-7014-4682-9604-5a3673c5e126" providerId="ADAL" clId="{32DF5D9D-E2B4-4E96-A7DD-7BE8BA631501}" dt="2024-02-03T14:13:34.194" v="3437" actId="1076"/>
          <ac:spMkLst>
            <pc:docMk/>
            <pc:sldMk cId="3184444833" sldId="346"/>
            <ac:spMk id="9" creationId="{3EC78580-4048-A83F-32C2-AB89D3C18025}"/>
          </ac:spMkLst>
        </pc:spChg>
        <pc:spChg chg="add mod">
          <ac:chgData name="Jeff Banham" userId="423d8ed8-7014-4682-9604-5a3673c5e126" providerId="ADAL" clId="{32DF5D9D-E2B4-4E96-A7DD-7BE8BA631501}" dt="2024-02-07T22:42:54.406" v="20905" actId="1076"/>
          <ac:spMkLst>
            <pc:docMk/>
            <pc:sldMk cId="3184444833" sldId="346"/>
            <ac:spMk id="10" creationId="{86776569-22EA-ACD1-2876-07C628B4C9BC}"/>
          </ac:spMkLst>
        </pc:spChg>
        <pc:spChg chg="add mod">
          <ac:chgData name="Jeff Banham" userId="423d8ed8-7014-4682-9604-5a3673c5e126" providerId="ADAL" clId="{32DF5D9D-E2B4-4E96-A7DD-7BE8BA631501}" dt="2024-02-03T14:13:48.630" v="3440" actId="1076"/>
          <ac:spMkLst>
            <pc:docMk/>
            <pc:sldMk cId="3184444833" sldId="346"/>
            <ac:spMk id="12" creationId="{271FF855-ED97-1700-E6C3-81B8410970F1}"/>
          </ac:spMkLst>
        </pc:spChg>
        <pc:spChg chg="add mod">
          <ac:chgData name="Jeff Banham" userId="423d8ed8-7014-4682-9604-5a3673c5e126" providerId="ADAL" clId="{32DF5D9D-E2B4-4E96-A7DD-7BE8BA631501}" dt="2024-02-03T14:13:52.757" v="3441" actId="1076"/>
          <ac:spMkLst>
            <pc:docMk/>
            <pc:sldMk cId="3184444833" sldId="346"/>
            <ac:spMk id="13" creationId="{A92EB97E-C4E5-48CE-E83D-BEAB7B1D1828}"/>
          </ac:spMkLst>
        </pc:spChg>
        <pc:spChg chg="add mod">
          <ac:chgData name="Jeff Banham" userId="423d8ed8-7014-4682-9604-5a3673c5e126" providerId="ADAL" clId="{32DF5D9D-E2B4-4E96-A7DD-7BE8BA631501}" dt="2024-02-07T22:43:13.894" v="20909" actId="20577"/>
          <ac:spMkLst>
            <pc:docMk/>
            <pc:sldMk cId="3184444833" sldId="346"/>
            <ac:spMk id="14" creationId="{395ABE65-1231-987C-4AEA-7A112BE1753B}"/>
          </ac:spMkLst>
        </pc:spChg>
        <pc:spChg chg="add mod">
          <ac:chgData name="Jeff Banham" userId="423d8ed8-7014-4682-9604-5a3673c5e126" providerId="ADAL" clId="{32DF5D9D-E2B4-4E96-A7DD-7BE8BA631501}" dt="2024-02-03T14:16:29.382" v="3566" actId="1076"/>
          <ac:spMkLst>
            <pc:docMk/>
            <pc:sldMk cId="3184444833" sldId="346"/>
            <ac:spMk id="18" creationId="{7DEB1387-D8FA-B97D-4B2A-80BF51DCFAC0}"/>
          </ac:spMkLst>
        </pc:spChg>
        <pc:picChg chg="add del mod">
          <ac:chgData name="Jeff Banham" userId="423d8ed8-7014-4682-9604-5a3673c5e126" providerId="ADAL" clId="{32DF5D9D-E2B4-4E96-A7DD-7BE8BA631501}" dt="2024-02-03T14:13:13.220" v="3430" actId="478"/>
          <ac:picMkLst>
            <pc:docMk/>
            <pc:sldMk cId="3184444833" sldId="346"/>
            <ac:picMk id="8" creationId="{E26A4112-7FE3-53E9-FD4F-09BE7B8BFD7A}"/>
          </ac:picMkLst>
        </pc:picChg>
        <pc:picChg chg="add mod">
          <ac:chgData name="Jeff Banham" userId="423d8ed8-7014-4682-9604-5a3673c5e126" providerId="ADAL" clId="{32DF5D9D-E2B4-4E96-A7DD-7BE8BA631501}" dt="2024-02-03T14:13:21.725" v="3434" actId="14100"/>
          <ac:picMkLst>
            <pc:docMk/>
            <pc:sldMk cId="3184444833" sldId="346"/>
            <ac:picMk id="11" creationId="{6718B2ED-FE69-24C7-3163-0C00288FC2F0}"/>
          </ac:picMkLst>
        </pc:picChg>
        <pc:picChg chg="add mod">
          <ac:chgData name="Jeff Banham" userId="423d8ed8-7014-4682-9604-5a3673c5e126" providerId="ADAL" clId="{32DF5D9D-E2B4-4E96-A7DD-7BE8BA631501}" dt="2024-02-03T14:15:25.206" v="3560" actId="1076"/>
          <ac:picMkLst>
            <pc:docMk/>
            <pc:sldMk cId="3184444833" sldId="346"/>
            <ac:picMk id="15" creationId="{1E2B448F-5BB4-3072-BF88-4F585A213E2E}"/>
          </ac:picMkLst>
        </pc:picChg>
        <pc:picChg chg="add mod">
          <ac:chgData name="Jeff Banham" userId="423d8ed8-7014-4682-9604-5a3673c5e126" providerId="ADAL" clId="{32DF5D9D-E2B4-4E96-A7DD-7BE8BA631501}" dt="2024-02-03T14:16:17.585" v="3564" actId="1076"/>
          <ac:picMkLst>
            <pc:docMk/>
            <pc:sldMk cId="3184444833" sldId="346"/>
            <ac:picMk id="17" creationId="{A319A014-A30B-8996-5CE9-5AA84408DAFA}"/>
          </ac:picMkLst>
        </pc:picChg>
        <pc:picChg chg="add mod">
          <ac:chgData name="Jeff Banham" userId="423d8ed8-7014-4682-9604-5a3673c5e126" providerId="ADAL" clId="{32DF5D9D-E2B4-4E96-A7DD-7BE8BA631501}" dt="2024-02-03T14:17:05.340" v="3606" actId="1076"/>
          <ac:picMkLst>
            <pc:docMk/>
            <pc:sldMk cId="3184444833" sldId="346"/>
            <ac:picMk id="20" creationId="{17F2E991-6F97-D633-40A0-C3B4106429F7}"/>
          </ac:picMkLst>
        </pc:picChg>
        <pc:picChg chg="add mod">
          <ac:chgData name="Jeff Banham" userId="423d8ed8-7014-4682-9604-5a3673c5e126" providerId="ADAL" clId="{32DF5D9D-E2B4-4E96-A7DD-7BE8BA631501}" dt="2024-02-03T14:40:56.005" v="4402"/>
          <ac:picMkLst>
            <pc:docMk/>
            <pc:sldMk cId="3184444833" sldId="346"/>
            <ac:picMk id="21" creationId="{C54294B3-ED39-4837-1384-232371912148}"/>
          </ac:picMkLst>
        </pc:picChg>
      </pc:sldChg>
      <pc:sldChg chg="addSp modSp add mod setBg">
        <pc:chgData name="Jeff Banham" userId="423d8ed8-7014-4682-9604-5a3673c5e126" providerId="ADAL" clId="{32DF5D9D-E2B4-4E96-A7DD-7BE8BA631501}" dt="2024-02-07T22:43:38.370" v="20917" actId="20577"/>
        <pc:sldMkLst>
          <pc:docMk/>
          <pc:sldMk cId="342446655" sldId="347"/>
        </pc:sldMkLst>
        <pc:spChg chg="add mod">
          <ac:chgData name="Jeff Banham" userId="423d8ed8-7014-4682-9604-5a3673c5e126" providerId="ADAL" clId="{32DF5D9D-E2B4-4E96-A7DD-7BE8BA631501}" dt="2024-02-07T22:43:38.370" v="20917" actId="20577"/>
          <ac:spMkLst>
            <pc:docMk/>
            <pc:sldMk cId="342446655" sldId="347"/>
            <ac:spMk id="5" creationId="{4B3774C2-FEFC-02E5-A076-540F325F316C}"/>
          </ac:spMkLst>
        </pc:spChg>
        <pc:spChg chg="mod">
          <ac:chgData name="Jeff Banham" userId="423d8ed8-7014-4682-9604-5a3673c5e126" providerId="ADAL" clId="{32DF5D9D-E2B4-4E96-A7DD-7BE8BA631501}" dt="2024-02-07T19:45:55.441" v="20012" actId="20577"/>
          <ac:spMkLst>
            <pc:docMk/>
            <pc:sldMk cId="342446655" sldId="347"/>
            <ac:spMk id="7" creationId="{E9B55B43-B682-5CED-64AB-60AACADCBB88}"/>
          </ac:spMkLst>
        </pc:spChg>
        <pc:spChg chg="add mod">
          <ac:chgData name="Jeff Banham" userId="423d8ed8-7014-4682-9604-5a3673c5e126" providerId="ADAL" clId="{32DF5D9D-E2B4-4E96-A7DD-7BE8BA631501}" dt="2024-02-03T14:18:52.192" v="3611" actId="1076"/>
          <ac:spMkLst>
            <pc:docMk/>
            <pc:sldMk cId="342446655" sldId="347"/>
            <ac:spMk id="9" creationId="{6B563CF3-ED32-6E29-55BA-77C69AE768CD}"/>
          </ac:spMkLst>
        </pc:spChg>
        <pc:spChg chg="add mod">
          <ac:chgData name="Jeff Banham" userId="423d8ed8-7014-4682-9604-5a3673c5e126" providerId="ADAL" clId="{32DF5D9D-E2B4-4E96-A7DD-7BE8BA631501}" dt="2024-02-03T14:19:03.641" v="3615" actId="1076"/>
          <ac:spMkLst>
            <pc:docMk/>
            <pc:sldMk cId="342446655" sldId="347"/>
            <ac:spMk id="10" creationId="{EA744ED5-376F-4051-6AE7-C5C902181786}"/>
          </ac:spMkLst>
        </pc:spChg>
        <pc:spChg chg="add mod">
          <ac:chgData name="Jeff Banham" userId="423d8ed8-7014-4682-9604-5a3673c5e126" providerId="ADAL" clId="{32DF5D9D-E2B4-4E96-A7DD-7BE8BA631501}" dt="2024-02-07T22:43:32.246" v="20914" actId="20577"/>
          <ac:spMkLst>
            <pc:docMk/>
            <pc:sldMk cId="342446655" sldId="347"/>
            <ac:spMk id="12" creationId="{BECDECE7-C4DF-4B36-F6F5-F8E5E1CBC8E2}"/>
          </ac:spMkLst>
        </pc:spChg>
        <pc:picChg chg="add mod">
          <ac:chgData name="Jeff Banham" userId="423d8ed8-7014-4682-9604-5a3673c5e126" providerId="ADAL" clId="{32DF5D9D-E2B4-4E96-A7DD-7BE8BA631501}" dt="2024-02-03T14:18:36.522" v="3609" actId="1076"/>
          <ac:picMkLst>
            <pc:docMk/>
            <pc:sldMk cId="342446655" sldId="347"/>
            <ac:picMk id="8" creationId="{80236A78-5A3B-0E58-EADF-57AB1748EF0F}"/>
          </ac:picMkLst>
        </pc:picChg>
        <pc:picChg chg="add mod">
          <ac:chgData name="Jeff Banham" userId="423d8ed8-7014-4682-9604-5a3673c5e126" providerId="ADAL" clId="{32DF5D9D-E2B4-4E96-A7DD-7BE8BA631501}" dt="2024-02-03T14:40:57.623" v="4403"/>
          <ac:picMkLst>
            <pc:docMk/>
            <pc:sldMk cId="342446655" sldId="347"/>
            <ac:picMk id="11" creationId="{5C4796B2-502C-FCAF-4FFA-3D7DD0456143}"/>
          </ac:picMkLst>
        </pc:picChg>
      </pc:sldChg>
      <pc:sldChg chg="addSp modSp add mod setBg">
        <pc:chgData name="Jeff Banham" userId="423d8ed8-7014-4682-9604-5a3673c5e126" providerId="ADAL" clId="{32DF5D9D-E2B4-4E96-A7DD-7BE8BA631501}" dt="2024-02-07T22:41:42.373" v="20896" actId="1076"/>
        <pc:sldMkLst>
          <pc:docMk/>
          <pc:sldMk cId="1557043217" sldId="348"/>
        </pc:sldMkLst>
        <pc:spChg chg="add mod">
          <ac:chgData name="Jeff Banham" userId="423d8ed8-7014-4682-9604-5a3673c5e126" providerId="ADAL" clId="{32DF5D9D-E2B4-4E96-A7DD-7BE8BA631501}" dt="2024-02-07T22:41:32.317" v="20894" actId="1076"/>
          <ac:spMkLst>
            <pc:docMk/>
            <pc:sldMk cId="1557043217" sldId="348"/>
            <ac:spMk id="5" creationId="{436766DA-3DC1-A4FC-B41B-AA0BE610AF95}"/>
          </ac:spMkLst>
        </pc:spChg>
        <pc:spChg chg="mod">
          <ac:chgData name="Jeff Banham" userId="423d8ed8-7014-4682-9604-5a3673c5e126" providerId="ADAL" clId="{32DF5D9D-E2B4-4E96-A7DD-7BE8BA631501}" dt="2024-02-07T19:44:45.059" v="20010" actId="20577"/>
          <ac:spMkLst>
            <pc:docMk/>
            <pc:sldMk cId="1557043217" sldId="348"/>
            <ac:spMk id="7" creationId="{E9B55B43-B682-5CED-64AB-60AACADCBB88}"/>
          </ac:spMkLst>
        </pc:spChg>
        <pc:spChg chg="add mod">
          <ac:chgData name="Jeff Banham" userId="423d8ed8-7014-4682-9604-5a3673c5e126" providerId="ADAL" clId="{32DF5D9D-E2B4-4E96-A7DD-7BE8BA631501}" dt="2024-02-03T14:07:28.744" v="3189" actId="1076"/>
          <ac:spMkLst>
            <pc:docMk/>
            <pc:sldMk cId="1557043217" sldId="348"/>
            <ac:spMk id="9" creationId="{921E515C-47F0-FB39-8B33-D97A73DFF8CC}"/>
          </ac:spMkLst>
        </pc:spChg>
        <pc:spChg chg="add mod">
          <ac:chgData name="Jeff Banham" userId="423d8ed8-7014-4682-9604-5a3673c5e126" providerId="ADAL" clId="{32DF5D9D-E2B4-4E96-A7DD-7BE8BA631501}" dt="2024-02-03T14:07:24.029" v="3188" actId="1076"/>
          <ac:spMkLst>
            <pc:docMk/>
            <pc:sldMk cId="1557043217" sldId="348"/>
            <ac:spMk id="10" creationId="{A07DC7F6-EC52-420E-0C53-D5E9062EAFF9}"/>
          </ac:spMkLst>
        </pc:spChg>
        <pc:spChg chg="add mod">
          <ac:chgData name="Jeff Banham" userId="423d8ed8-7014-4682-9604-5a3673c5e126" providerId="ADAL" clId="{32DF5D9D-E2B4-4E96-A7DD-7BE8BA631501}" dt="2024-02-03T14:08:14.914" v="3195" actId="14100"/>
          <ac:spMkLst>
            <pc:docMk/>
            <pc:sldMk cId="1557043217" sldId="348"/>
            <ac:spMk id="11" creationId="{236243C4-578B-1617-1B5B-E75B8D648277}"/>
          </ac:spMkLst>
        </pc:spChg>
        <pc:spChg chg="add mod">
          <ac:chgData name="Jeff Banham" userId="423d8ed8-7014-4682-9604-5a3673c5e126" providerId="ADAL" clId="{32DF5D9D-E2B4-4E96-A7DD-7BE8BA631501}" dt="2024-02-07T22:41:42.373" v="20896" actId="1076"/>
          <ac:spMkLst>
            <pc:docMk/>
            <pc:sldMk cId="1557043217" sldId="348"/>
            <ac:spMk id="13" creationId="{71ABE8E2-79AA-4FB9-6C89-4D21338B9091}"/>
          </ac:spMkLst>
        </pc:spChg>
        <pc:spChg chg="add mod">
          <ac:chgData name="Jeff Banham" userId="423d8ed8-7014-4682-9604-5a3673c5e126" providerId="ADAL" clId="{32DF5D9D-E2B4-4E96-A7DD-7BE8BA631501}" dt="2024-02-07T22:41:37.269" v="20895" actId="1076"/>
          <ac:spMkLst>
            <pc:docMk/>
            <pc:sldMk cId="1557043217" sldId="348"/>
            <ac:spMk id="14" creationId="{227C9EE4-7DAC-5061-F972-9121B25AF035}"/>
          </ac:spMkLst>
        </pc:spChg>
        <pc:picChg chg="add mod">
          <ac:chgData name="Jeff Banham" userId="423d8ed8-7014-4682-9604-5a3673c5e126" providerId="ADAL" clId="{32DF5D9D-E2B4-4E96-A7DD-7BE8BA631501}" dt="2024-02-03T14:04:51.073" v="2962" actId="1076"/>
          <ac:picMkLst>
            <pc:docMk/>
            <pc:sldMk cId="1557043217" sldId="348"/>
            <ac:picMk id="8" creationId="{852449D1-30C9-4C8F-E22A-B32210EB10FA}"/>
          </ac:picMkLst>
        </pc:picChg>
        <pc:picChg chg="add mod">
          <ac:chgData name="Jeff Banham" userId="423d8ed8-7014-4682-9604-5a3673c5e126" providerId="ADAL" clId="{32DF5D9D-E2B4-4E96-A7DD-7BE8BA631501}" dt="2024-02-03T14:40:46.358" v="4399"/>
          <ac:picMkLst>
            <pc:docMk/>
            <pc:sldMk cId="1557043217" sldId="348"/>
            <ac:picMk id="12" creationId="{CCFBF43A-9032-7C4D-D3A8-43750BEB0ED3}"/>
          </ac:picMkLst>
        </pc:picChg>
      </pc:sldChg>
      <pc:sldChg chg="addSp delSp modSp add mod setBg">
        <pc:chgData name="Jeff Banham" userId="423d8ed8-7014-4682-9604-5a3673c5e126" providerId="ADAL" clId="{32DF5D9D-E2B4-4E96-A7DD-7BE8BA631501}" dt="2024-02-07T22:45:14.648" v="20923" actId="14100"/>
        <pc:sldMkLst>
          <pc:docMk/>
          <pc:sldMk cId="971205698" sldId="349"/>
        </pc:sldMkLst>
        <pc:spChg chg="add mod">
          <ac:chgData name="Jeff Banham" userId="423d8ed8-7014-4682-9604-5a3673c5e126" providerId="ADAL" clId="{32DF5D9D-E2B4-4E96-A7DD-7BE8BA631501}" dt="2024-02-07T22:44:17.984" v="20919" actId="1076"/>
          <ac:spMkLst>
            <pc:docMk/>
            <pc:sldMk cId="971205698" sldId="349"/>
            <ac:spMk id="5" creationId="{F8252C72-3627-A8B5-8410-C37AF6C52E72}"/>
          </ac:spMkLst>
        </pc:spChg>
        <pc:spChg chg="mod">
          <ac:chgData name="Jeff Banham" userId="423d8ed8-7014-4682-9604-5a3673c5e126" providerId="ADAL" clId="{32DF5D9D-E2B4-4E96-A7DD-7BE8BA631501}" dt="2024-02-07T19:46:28.370" v="20021" actId="20577"/>
          <ac:spMkLst>
            <pc:docMk/>
            <pc:sldMk cId="971205698" sldId="349"/>
            <ac:spMk id="7" creationId="{E9B55B43-B682-5CED-64AB-60AACADCBB88}"/>
          </ac:spMkLst>
        </pc:spChg>
        <pc:spChg chg="add del mod">
          <ac:chgData name="Jeff Banham" userId="423d8ed8-7014-4682-9604-5a3673c5e126" providerId="ADAL" clId="{32DF5D9D-E2B4-4E96-A7DD-7BE8BA631501}" dt="2024-02-07T22:45:08.217" v="20922" actId="478"/>
          <ac:spMkLst>
            <pc:docMk/>
            <pc:sldMk cId="971205698" sldId="349"/>
            <ac:spMk id="9" creationId="{ED25BF2D-2EBE-3346-E4A9-EE9E42A5035F}"/>
          </ac:spMkLst>
        </pc:spChg>
        <pc:spChg chg="add mod">
          <ac:chgData name="Jeff Banham" userId="423d8ed8-7014-4682-9604-5a3673c5e126" providerId="ADAL" clId="{32DF5D9D-E2B4-4E96-A7DD-7BE8BA631501}" dt="2024-02-07T22:44:28.591" v="20920" actId="1076"/>
          <ac:spMkLst>
            <pc:docMk/>
            <pc:sldMk cId="971205698" sldId="349"/>
            <ac:spMk id="10" creationId="{B14F1D76-70B6-8A8C-AECE-1685473DAAE1}"/>
          </ac:spMkLst>
        </pc:spChg>
        <pc:spChg chg="add mod">
          <ac:chgData name="Jeff Banham" userId="423d8ed8-7014-4682-9604-5a3673c5e126" providerId="ADAL" clId="{32DF5D9D-E2B4-4E96-A7DD-7BE8BA631501}" dt="2024-02-03T14:27:39.157" v="3857" actId="1076"/>
          <ac:spMkLst>
            <pc:docMk/>
            <pc:sldMk cId="971205698" sldId="349"/>
            <ac:spMk id="12" creationId="{6E013009-4E18-66B8-9536-DD085543AA9C}"/>
          </ac:spMkLst>
        </pc:spChg>
        <pc:spChg chg="add del mod">
          <ac:chgData name="Jeff Banham" userId="423d8ed8-7014-4682-9604-5a3673c5e126" providerId="ADAL" clId="{32DF5D9D-E2B4-4E96-A7DD-7BE8BA631501}" dt="2024-02-07T22:44:49.231" v="20921" actId="478"/>
          <ac:spMkLst>
            <pc:docMk/>
            <pc:sldMk cId="971205698" sldId="349"/>
            <ac:spMk id="14" creationId="{01F80076-7F09-89AC-4354-275A0C276DCD}"/>
          </ac:spMkLst>
        </pc:spChg>
        <pc:picChg chg="add mod">
          <ac:chgData name="Jeff Banham" userId="423d8ed8-7014-4682-9604-5a3673c5e126" providerId="ADAL" clId="{32DF5D9D-E2B4-4E96-A7DD-7BE8BA631501}" dt="2024-02-03T14:25:57.348" v="3808" actId="1076"/>
          <ac:picMkLst>
            <pc:docMk/>
            <pc:sldMk cId="971205698" sldId="349"/>
            <ac:picMk id="8" creationId="{6DEFD597-5313-1920-F3B4-7B45D07CEEEE}"/>
          </ac:picMkLst>
        </pc:picChg>
        <pc:picChg chg="add mod">
          <ac:chgData name="Jeff Banham" userId="423d8ed8-7014-4682-9604-5a3673c5e126" providerId="ADAL" clId="{32DF5D9D-E2B4-4E96-A7DD-7BE8BA631501}" dt="2024-02-03T14:41:05.374" v="4405"/>
          <ac:picMkLst>
            <pc:docMk/>
            <pc:sldMk cId="971205698" sldId="349"/>
            <ac:picMk id="13" creationId="{DAD4DF85-E560-3429-CA14-F695EE695F17}"/>
          </ac:picMkLst>
        </pc:picChg>
        <pc:cxnChg chg="add mod">
          <ac:chgData name="Jeff Banham" userId="423d8ed8-7014-4682-9604-5a3673c5e126" providerId="ADAL" clId="{32DF5D9D-E2B4-4E96-A7DD-7BE8BA631501}" dt="2024-02-07T22:45:14.648" v="20923" actId="14100"/>
          <ac:cxnSpMkLst>
            <pc:docMk/>
            <pc:sldMk cId="971205698" sldId="349"/>
            <ac:cxnSpMk id="11" creationId="{13EC380F-9F43-48F0-FA39-258EFB2C575E}"/>
          </ac:cxnSpMkLst>
        </pc:cxnChg>
      </pc:sldChg>
      <pc:sldChg chg="addSp delSp modSp add mod setBg">
        <pc:chgData name="Jeff Banham" userId="423d8ed8-7014-4682-9604-5a3673c5e126" providerId="ADAL" clId="{32DF5D9D-E2B4-4E96-A7DD-7BE8BA631501}" dt="2024-02-07T19:57:32.546" v="20070" actId="1036"/>
        <pc:sldMkLst>
          <pc:docMk/>
          <pc:sldMk cId="1036159840" sldId="350"/>
        </pc:sldMkLst>
        <pc:spChg chg="add del mod">
          <ac:chgData name="Jeff Banham" userId="423d8ed8-7014-4682-9604-5a3673c5e126" providerId="ADAL" clId="{32DF5D9D-E2B4-4E96-A7DD-7BE8BA631501}" dt="2024-02-07T19:56:35.751" v="20047" actId="478"/>
          <ac:spMkLst>
            <pc:docMk/>
            <pc:sldMk cId="1036159840" sldId="350"/>
            <ac:spMk id="5" creationId="{1014D3AC-322E-E552-8554-539EB55A2D88}"/>
          </ac:spMkLst>
        </pc:spChg>
        <pc:spChg chg="mod">
          <ac:chgData name="Jeff Banham" userId="423d8ed8-7014-4682-9604-5a3673c5e126" providerId="ADAL" clId="{32DF5D9D-E2B4-4E96-A7DD-7BE8BA631501}" dt="2024-02-07T14:06:49.811" v="16623" actId="115"/>
          <ac:spMkLst>
            <pc:docMk/>
            <pc:sldMk cId="1036159840" sldId="350"/>
            <ac:spMk id="7" creationId="{E9B55B43-B682-5CED-64AB-60AACADCBB88}"/>
          </ac:spMkLst>
        </pc:spChg>
        <pc:picChg chg="add mod">
          <ac:chgData name="Jeff Banham" userId="423d8ed8-7014-4682-9604-5a3673c5e126" providerId="ADAL" clId="{32DF5D9D-E2B4-4E96-A7DD-7BE8BA631501}" dt="2024-02-03T14:41:09.055" v="4406"/>
          <ac:picMkLst>
            <pc:docMk/>
            <pc:sldMk cId="1036159840" sldId="350"/>
            <ac:picMk id="8" creationId="{41A50DDB-A887-06C9-7B25-B1C72263D31E}"/>
          </ac:picMkLst>
        </pc:picChg>
        <pc:picChg chg="add mod">
          <ac:chgData name="Jeff Banham" userId="423d8ed8-7014-4682-9604-5a3673c5e126" providerId="ADAL" clId="{32DF5D9D-E2B4-4E96-A7DD-7BE8BA631501}" dt="2024-02-07T19:57:32.546" v="20070" actId="1036"/>
          <ac:picMkLst>
            <pc:docMk/>
            <pc:sldMk cId="1036159840" sldId="350"/>
            <ac:picMk id="10" creationId="{80C821C3-6427-1FE4-D05E-D455DA6EE128}"/>
          </ac:picMkLst>
        </pc:picChg>
      </pc:sldChg>
      <pc:sldChg chg="addSp delSp modSp add mod ord setBg">
        <pc:chgData name="Jeff Banham" userId="423d8ed8-7014-4682-9604-5a3673c5e126" providerId="ADAL" clId="{32DF5D9D-E2B4-4E96-A7DD-7BE8BA631501}" dt="2024-02-07T19:45:51.385" v="20011" actId="20577"/>
        <pc:sldMkLst>
          <pc:docMk/>
          <pc:sldMk cId="3343593391" sldId="351"/>
        </pc:sldMkLst>
        <pc:spChg chg="mod">
          <ac:chgData name="Jeff Banham" userId="423d8ed8-7014-4682-9604-5a3673c5e126" providerId="ADAL" clId="{32DF5D9D-E2B4-4E96-A7DD-7BE8BA631501}" dt="2024-02-07T19:45:51.385" v="20011" actId="20577"/>
          <ac:spMkLst>
            <pc:docMk/>
            <pc:sldMk cId="3343593391" sldId="351"/>
            <ac:spMk id="7" creationId="{E9B55B43-B682-5CED-64AB-60AACADCBB88}"/>
          </ac:spMkLst>
        </pc:spChg>
        <pc:spChg chg="add mod">
          <ac:chgData name="Jeff Banham" userId="423d8ed8-7014-4682-9604-5a3673c5e126" providerId="ADAL" clId="{32DF5D9D-E2B4-4E96-A7DD-7BE8BA631501}" dt="2024-02-03T14:22:43.217" v="3803" actId="1076"/>
          <ac:spMkLst>
            <pc:docMk/>
            <pc:sldMk cId="3343593391" sldId="351"/>
            <ac:spMk id="11" creationId="{4ED4EB32-77F1-E7EC-F209-282E496A0EC7}"/>
          </ac:spMkLst>
        </pc:spChg>
        <pc:picChg chg="add del">
          <ac:chgData name="Jeff Banham" userId="423d8ed8-7014-4682-9604-5a3673c5e126" providerId="ADAL" clId="{32DF5D9D-E2B4-4E96-A7DD-7BE8BA631501}" dt="2024-02-03T14:21:34.421" v="3700" actId="478"/>
          <ac:picMkLst>
            <pc:docMk/>
            <pc:sldMk cId="3343593391" sldId="351"/>
            <ac:picMk id="8" creationId="{EA5EDC22-189B-1B59-A09B-A0AFC90F7418}"/>
          </ac:picMkLst>
        </pc:picChg>
        <pc:picChg chg="add mod">
          <ac:chgData name="Jeff Banham" userId="423d8ed8-7014-4682-9604-5a3673c5e126" providerId="ADAL" clId="{32DF5D9D-E2B4-4E96-A7DD-7BE8BA631501}" dt="2024-02-03T14:21:41.706" v="3703" actId="1076"/>
          <ac:picMkLst>
            <pc:docMk/>
            <pc:sldMk cId="3343593391" sldId="351"/>
            <ac:picMk id="10" creationId="{ECA92185-292E-D272-2985-377F5C86C617}"/>
          </ac:picMkLst>
        </pc:picChg>
        <pc:picChg chg="add mod">
          <ac:chgData name="Jeff Banham" userId="423d8ed8-7014-4682-9604-5a3673c5e126" providerId="ADAL" clId="{32DF5D9D-E2B4-4E96-A7DD-7BE8BA631501}" dt="2024-02-03T14:41:01.483" v="4404"/>
          <ac:picMkLst>
            <pc:docMk/>
            <pc:sldMk cId="3343593391" sldId="351"/>
            <ac:picMk id="12" creationId="{2EEDCDF7-97E3-3DF8-5A3C-E49DF872CB02}"/>
          </ac:picMkLst>
        </pc:picChg>
      </pc:sldChg>
      <pc:sldChg chg="addSp delSp modSp add mod ord setBg">
        <pc:chgData name="Jeff Banham" userId="423d8ed8-7014-4682-9604-5a3673c5e126" providerId="ADAL" clId="{32DF5D9D-E2B4-4E96-A7DD-7BE8BA631501}" dt="2024-02-07T14:03:34.558" v="16518" actId="20577"/>
        <pc:sldMkLst>
          <pc:docMk/>
          <pc:sldMk cId="422068794" sldId="352"/>
        </pc:sldMkLst>
        <pc:spChg chg="mod">
          <ac:chgData name="Jeff Banham" userId="423d8ed8-7014-4682-9604-5a3673c5e126" providerId="ADAL" clId="{32DF5D9D-E2B4-4E96-A7DD-7BE8BA631501}" dt="2024-02-07T14:03:34.558" v="16518" actId="20577"/>
          <ac:spMkLst>
            <pc:docMk/>
            <pc:sldMk cId="422068794" sldId="352"/>
            <ac:spMk id="2" creationId="{9AD66E75-060D-A59F-26A6-37E19D8E559D}"/>
          </ac:spMkLst>
        </pc:spChg>
        <pc:spChg chg="mod">
          <ac:chgData name="Jeff Banham" userId="423d8ed8-7014-4682-9604-5a3673c5e126" providerId="ADAL" clId="{32DF5D9D-E2B4-4E96-A7DD-7BE8BA631501}" dt="2024-02-07T13:44:47.932" v="16120" actId="20577"/>
          <ac:spMkLst>
            <pc:docMk/>
            <pc:sldMk cId="422068794" sldId="352"/>
            <ac:spMk id="3" creationId="{587D07EF-C937-853B-F94E-CADCBC2DAEFD}"/>
          </ac:spMkLst>
        </pc:spChg>
        <pc:spChg chg="mod">
          <ac:chgData name="Jeff Banham" userId="423d8ed8-7014-4682-9604-5a3673c5e126" providerId="ADAL" clId="{32DF5D9D-E2B4-4E96-A7DD-7BE8BA631501}" dt="2024-02-05T18:46:05.393" v="9951" actId="207"/>
          <ac:spMkLst>
            <pc:docMk/>
            <pc:sldMk cId="422068794" sldId="352"/>
            <ac:spMk id="4" creationId="{B730D090-A90C-BC1A-03C3-FA839BED6D50}"/>
          </ac:spMkLst>
        </pc:spChg>
        <pc:spChg chg="add del mod">
          <ac:chgData name="Jeff Banham" userId="423d8ed8-7014-4682-9604-5a3673c5e126" providerId="ADAL" clId="{32DF5D9D-E2B4-4E96-A7DD-7BE8BA631501}" dt="2024-02-04T19:33:12.265" v="4866" actId="21"/>
          <ac:spMkLst>
            <pc:docMk/>
            <pc:sldMk cId="422068794" sldId="352"/>
            <ac:spMk id="7" creationId="{8ABBFFF3-6591-180F-F15B-EE22574EEE54}"/>
          </ac:spMkLst>
        </pc:spChg>
        <pc:spChg chg="add mod">
          <ac:chgData name="Jeff Banham" userId="423d8ed8-7014-4682-9604-5a3673c5e126" providerId="ADAL" clId="{32DF5D9D-E2B4-4E96-A7DD-7BE8BA631501}" dt="2024-02-07T13:39:04.195" v="15939" actId="1076"/>
          <ac:spMkLst>
            <pc:docMk/>
            <pc:sldMk cId="422068794" sldId="352"/>
            <ac:spMk id="14" creationId="{9EB4E694-C782-2964-2EDA-6D17A8E30EC7}"/>
          </ac:spMkLst>
        </pc:spChg>
        <pc:spChg chg="del">
          <ac:chgData name="Jeff Banham" userId="423d8ed8-7014-4682-9604-5a3673c5e126" providerId="ADAL" clId="{32DF5D9D-E2B4-4E96-A7DD-7BE8BA631501}" dt="2024-02-05T19:37:46.317" v="10991" actId="478"/>
          <ac:spMkLst>
            <pc:docMk/>
            <pc:sldMk cId="422068794" sldId="352"/>
            <ac:spMk id="803" creationId="{48D55596-64F0-582B-7D92-992710E554DA}"/>
          </ac:spMkLst>
        </pc:spChg>
        <pc:picChg chg="add del mod">
          <ac:chgData name="Jeff Banham" userId="423d8ed8-7014-4682-9604-5a3673c5e126" providerId="ADAL" clId="{32DF5D9D-E2B4-4E96-A7DD-7BE8BA631501}" dt="2024-02-04T19:33:12.265" v="4866" actId="21"/>
          <ac:picMkLst>
            <pc:docMk/>
            <pc:sldMk cId="422068794" sldId="352"/>
            <ac:picMk id="6" creationId="{550C842F-88E8-3D5B-649C-7A5DF9026DFD}"/>
          </ac:picMkLst>
        </pc:picChg>
        <pc:picChg chg="del">
          <ac:chgData name="Jeff Banham" userId="423d8ed8-7014-4682-9604-5a3673c5e126" providerId="ADAL" clId="{32DF5D9D-E2B4-4E96-A7DD-7BE8BA631501}" dt="2024-02-04T19:32:35.611" v="4861" actId="478"/>
          <ac:picMkLst>
            <pc:docMk/>
            <pc:sldMk cId="422068794" sldId="352"/>
            <ac:picMk id="9" creationId="{6D30108C-091C-B848-D4EF-8B436E716139}"/>
          </ac:picMkLst>
        </pc:picChg>
        <pc:picChg chg="add mod">
          <ac:chgData name="Jeff Banham" userId="423d8ed8-7014-4682-9604-5a3673c5e126" providerId="ADAL" clId="{32DF5D9D-E2B4-4E96-A7DD-7BE8BA631501}" dt="2024-02-05T19:37:54.933" v="10993" actId="1076"/>
          <ac:picMkLst>
            <pc:docMk/>
            <pc:sldMk cId="422068794" sldId="352"/>
            <ac:picMk id="10" creationId="{B11C3B6F-072F-B659-30A5-6FF8EFB25A3C}"/>
          </ac:picMkLst>
        </pc:picChg>
        <pc:picChg chg="del">
          <ac:chgData name="Jeff Banham" userId="423d8ed8-7014-4682-9604-5a3673c5e126" providerId="ADAL" clId="{32DF5D9D-E2B4-4E96-A7DD-7BE8BA631501}" dt="2024-02-04T19:32:33.043" v="4860" actId="478"/>
          <ac:picMkLst>
            <pc:docMk/>
            <pc:sldMk cId="422068794" sldId="352"/>
            <ac:picMk id="11" creationId="{1E289DD4-776E-72A1-D3D6-77D89A53C4CE}"/>
          </ac:picMkLst>
        </pc:picChg>
        <pc:picChg chg="add mod">
          <ac:chgData name="Jeff Banham" userId="423d8ed8-7014-4682-9604-5a3673c5e126" providerId="ADAL" clId="{32DF5D9D-E2B4-4E96-A7DD-7BE8BA631501}" dt="2024-02-07T13:44:45.003" v="16119" actId="1076"/>
          <ac:picMkLst>
            <pc:docMk/>
            <pc:sldMk cId="422068794" sldId="352"/>
            <ac:picMk id="13" creationId="{9C26F611-79CC-A47F-E31B-79D7120D37AB}"/>
          </ac:picMkLst>
        </pc:picChg>
      </pc:sldChg>
      <pc:sldChg chg="new del">
        <pc:chgData name="Jeff Banham" userId="423d8ed8-7014-4682-9604-5a3673c5e126" providerId="ADAL" clId="{32DF5D9D-E2B4-4E96-A7DD-7BE8BA631501}" dt="2024-02-05T14:34:12.503" v="5802" actId="680"/>
        <pc:sldMkLst>
          <pc:docMk/>
          <pc:sldMk cId="3215974061" sldId="353"/>
        </pc:sldMkLst>
      </pc:sldChg>
      <pc:sldChg chg="addSp modSp add mod setBg">
        <pc:chgData name="Jeff Banham" userId="423d8ed8-7014-4682-9604-5a3673c5e126" providerId="ADAL" clId="{32DF5D9D-E2B4-4E96-A7DD-7BE8BA631501}" dt="2024-02-05T17:39:46.409" v="8682" actId="1076"/>
        <pc:sldMkLst>
          <pc:docMk/>
          <pc:sldMk cId="3647124252" sldId="353"/>
        </pc:sldMkLst>
        <pc:spChg chg="mod">
          <ac:chgData name="Jeff Banham" userId="423d8ed8-7014-4682-9604-5a3673c5e126" providerId="ADAL" clId="{32DF5D9D-E2B4-4E96-A7DD-7BE8BA631501}" dt="2024-02-05T17:39:42.047" v="8681" actId="6549"/>
          <ac:spMkLst>
            <pc:docMk/>
            <pc:sldMk cId="3647124252" sldId="353"/>
            <ac:spMk id="967" creationId="{742D080D-F501-2505-E904-7B59DFC6132B}"/>
          </ac:spMkLst>
        </pc:spChg>
        <pc:picChg chg="add mod">
          <ac:chgData name="Jeff Banham" userId="423d8ed8-7014-4682-9604-5a3673c5e126" providerId="ADAL" clId="{32DF5D9D-E2B4-4E96-A7DD-7BE8BA631501}" dt="2024-02-05T17:39:46.409" v="8682" actId="1076"/>
          <ac:picMkLst>
            <pc:docMk/>
            <pc:sldMk cId="3647124252" sldId="353"/>
            <ac:picMk id="966" creationId="{B59E5655-E260-E450-3F1D-C4E0C0ABC870}"/>
          </ac:picMkLst>
        </pc:picChg>
      </pc:sldChg>
      <pc:sldChg chg="addSp delSp modSp add mod setBg">
        <pc:chgData name="Jeff Banham" userId="423d8ed8-7014-4682-9604-5a3673c5e126" providerId="ADAL" clId="{32DF5D9D-E2B4-4E96-A7DD-7BE8BA631501}" dt="2024-02-07T22:13:58.550" v="20667" actId="20577"/>
        <pc:sldMkLst>
          <pc:docMk/>
          <pc:sldMk cId="3248538205" sldId="354"/>
        </pc:sldMkLst>
        <pc:spChg chg="mod">
          <ac:chgData name="Jeff Banham" userId="423d8ed8-7014-4682-9604-5a3673c5e126" providerId="ADAL" clId="{32DF5D9D-E2B4-4E96-A7DD-7BE8BA631501}" dt="2024-02-07T14:02:53.375" v="16506"/>
          <ac:spMkLst>
            <pc:docMk/>
            <pc:sldMk cId="3248538205" sldId="354"/>
            <ac:spMk id="2" creationId="{BC00656B-2B08-4A2B-33FF-4D534FD1E9E2}"/>
          </ac:spMkLst>
        </pc:spChg>
        <pc:spChg chg="mod">
          <ac:chgData name="Jeff Banham" userId="423d8ed8-7014-4682-9604-5a3673c5e126" providerId="ADAL" clId="{32DF5D9D-E2B4-4E96-A7DD-7BE8BA631501}" dt="2024-02-05T17:46:59.836" v="8748" actId="20577"/>
          <ac:spMkLst>
            <pc:docMk/>
            <pc:sldMk cId="3248538205" sldId="354"/>
            <ac:spMk id="3" creationId="{9ACA67CF-B624-4351-CEF0-60CE9BE21236}"/>
          </ac:spMkLst>
        </pc:spChg>
        <pc:spChg chg="del">
          <ac:chgData name="Jeff Banham" userId="423d8ed8-7014-4682-9604-5a3673c5e126" providerId="ADAL" clId="{32DF5D9D-E2B4-4E96-A7DD-7BE8BA631501}" dt="2024-02-05T16:13:03.817" v="7532" actId="478"/>
          <ac:spMkLst>
            <pc:docMk/>
            <pc:sldMk cId="3248538205" sldId="354"/>
            <ac:spMk id="4" creationId="{6BD05EC1-B0E9-0F57-D9DA-9A04DA1E8E47}"/>
          </ac:spMkLst>
        </pc:spChg>
        <pc:spChg chg="add del mod">
          <ac:chgData name="Jeff Banham" userId="423d8ed8-7014-4682-9604-5a3673c5e126" providerId="ADAL" clId="{32DF5D9D-E2B4-4E96-A7DD-7BE8BA631501}" dt="2024-02-05T17:44:26.971" v="8729" actId="478"/>
          <ac:spMkLst>
            <pc:docMk/>
            <pc:sldMk cId="3248538205" sldId="354"/>
            <ac:spMk id="6" creationId="{9E1476A1-1E0D-BB94-BB2A-74E0D6574A90}"/>
          </ac:spMkLst>
        </pc:spChg>
        <pc:spChg chg="add mod">
          <ac:chgData name="Jeff Banham" userId="423d8ed8-7014-4682-9604-5a3673c5e126" providerId="ADAL" clId="{32DF5D9D-E2B4-4E96-A7DD-7BE8BA631501}" dt="2024-02-05T17:51:51.476" v="8783" actId="1076"/>
          <ac:spMkLst>
            <pc:docMk/>
            <pc:sldMk cId="3248538205" sldId="354"/>
            <ac:spMk id="13" creationId="{F78B83FB-AFBF-E73D-A3DD-3F9A0006F2DE}"/>
          </ac:spMkLst>
        </pc:spChg>
        <pc:spChg chg="add mod">
          <ac:chgData name="Jeff Banham" userId="423d8ed8-7014-4682-9604-5a3673c5e126" providerId="ADAL" clId="{32DF5D9D-E2B4-4E96-A7DD-7BE8BA631501}" dt="2024-02-05T17:51:55.772" v="8784" actId="1076"/>
          <ac:spMkLst>
            <pc:docMk/>
            <pc:sldMk cId="3248538205" sldId="354"/>
            <ac:spMk id="14" creationId="{D4B7C30E-F3C7-3335-772D-8B5A8627C693}"/>
          </ac:spMkLst>
        </pc:spChg>
        <pc:spChg chg="add mod">
          <ac:chgData name="Jeff Banham" userId="423d8ed8-7014-4682-9604-5a3673c5e126" providerId="ADAL" clId="{32DF5D9D-E2B4-4E96-A7DD-7BE8BA631501}" dt="2024-02-05T17:52:09.523" v="8786" actId="1076"/>
          <ac:spMkLst>
            <pc:docMk/>
            <pc:sldMk cId="3248538205" sldId="354"/>
            <ac:spMk id="19" creationId="{658E4F4A-4909-A3F3-5094-D12A0F77320E}"/>
          </ac:spMkLst>
        </pc:spChg>
        <pc:spChg chg="add mod">
          <ac:chgData name="Jeff Banham" userId="423d8ed8-7014-4682-9604-5a3673c5e126" providerId="ADAL" clId="{32DF5D9D-E2B4-4E96-A7DD-7BE8BA631501}" dt="2024-02-07T22:11:53.386" v="20648" actId="1076"/>
          <ac:spMkLst>
            <pc:docMk/>
            <pc:sldMk cId="3248538205" sldId="354"/>
            <ac:spMk id="20" creationId="{B76E8A02-FEDD-6BB2-E78E-2A865B65A52D}"/>
          </ac:spMkLst>
        </pc:spChg>
        <pc:spChg chg="add mod">
          <ac:chgData name="Jeff Banham" userId="423d8ed8-7014-4682-9604-5a3673c5e126" providerId="ADAL" clId="{32DF5D9D-E2B4-4E96-A7DD-7BE8BA631501}" dt="2024-02-07T22:12:03.297" v="20649" actId="1076"/>
          <ac:spMkLst>
            <pc:docMk/>
            <pc:sldMk cId="3248538205" sldId="354"/>
            <ac:spMk id="21" creationId="{056FD464-2159-837C-BB00-1ACCF072586C}"/>
          </ac:spMkLst>
        </pc:spChg>
        <pc:spChg chg="add mod">
          <ac:chgData name="Jeff Banham" userId="423d8ed8-7014-4682-9604-5a3673c5e126" providerId="ADAL" clId="{32DF5D9D-E2B4-4E96-A7DD-7BE8BA631501}" dt="2024-02-07T22:12:17.498" v="20650" actId="1076"/>
          <ac:spMkLst>
            <pc:docMk/>
            <pc:sldMk cId="3248538205" sldId="354"/>
            <ac:spMk id="22" creationId="{B3FAF072-A8CB-FD34-6006-DE1E1E1CD77A}"/>
          </ac:spMkLst>
        </pc:spChg>
        <pc:spChg chg="add del mod">
          <ac:chgData name="Jeff Banham" userId="423d8ed8-7014-4682-9604-5a3673c5e126" providerId="ADAL" clId="{32DF5D9D-E2B4-4E96-A7DD-7BE8BA631501}" dt="2024-02-07T22:12:26.811" v="20652" actId="478"/>
          <ac:spMkLst>
            <pc:docMk/>
            <pc:sldMk cId="3248538205" sldId="354"/>
            <ac:spMk id="23" creationId="{BB5FF214-78D9-557D-76D1-1741A7E9034F}"/>
          </ac:spMkLst>
        </pc:spChg>
        <pc:spChg chg="add del mod">
          <ac:chgData name="Jeff Banham" userId="423d8ed8-7014-4682-9604-5a3673c5e126" providerId="ADAL" clId="{32DF5D9D-E2B4-4E96-A7DD-7BE8BA631501}" dt="2024-02-07T22:12:25.226" v="20651" actId="478"/>
          <ac:spMkLst>
            <pc:docMk/>
            <pc:sldMk cId="3248538205" sldId="354"/>
            <ac:spMk id="24" creationId="{18AF22FB-6F59-01E2-C58E-5F55A66466B5}"/>
          </ac:spMkLst>
        </pc:spChg>
        <pc:spChg chg="add del mod">
          <ac:chgData name="Jeff Banham" userId="423d8ed8-7014-4682-9604-5a3673c5e126" providerId="ADAL" clId="{32DF5D9D-E2B4-4E96-A7DD-7BE8BA631501}" dt="2024-02-07T22:12:51.215" v="20655" actId="478"/>
          <ac:spMkLst>
            <pc:docMk/>
            <pc:sldMk cId="3248538205" sldId="354"/>
            <ac:spMk id="25" creationId="{ECC3E28B-24D5-B9C2-1A95-4A00672D15F1}"/>
          </ac:spMkLst>
        </pc:spChg>
        <pc:spChg chg="add mod">
          <ac:chgData name="Jeff Banham" userId="423d8ed8-7014-4682-9604-5a3673c5e126" providerId="ADAL" clId="{32DF5D9D-E2B4-4E96-A7DD-7BE8BA631501}" dt="2024-02-07T22:13:00.038" v="20657" actId="1076"/>
          <ac:spMkLst>
            <pc:docMk/>
            <pc:sldMk cId="3248538205" sldId="354"/>
            <ac:spMk id="26" creationId="{3CF3AAB1-E1D7-DA5F-6F89-1E708EFBE05E}"/>
          </ac:spMkLst>
        </pc:spChg>
        <pc:spChg chg="add mod">
          <ac:chgData name="Jeff Banham" userId="423d8ed8-7014-4682-9604-5a3673c5e126" providerId="ADAL" clId="{32DF5D9D-E2B4-4E96-A7DD-7BE8BA631501}" dt="2024-02-07T22:13:05.355" v="20659" actId="1076"/>
          <ac:spMkLst>
            <pc:docMk/>
            <pc:sldMk cId="3248538205" sldId="354"/>
            <ac:spMk id="27" creationId="{17EEA190-340D-F613-6C5B-75AACFA1152A}"/>
          </ac:spMkLst>
        </pc:spChg>
        <pc:spChg chg="add mod">
          <ac:chgData name="Jeff Banham" userId="423d8ed8-7014-4682-9604-5a3673c5e126" providerId="ADAL" clId="{32DF5D9D-E2B4-4E96-A7DD-7BE8BA631501}" dt="2024-02-07T22:13:45.268" v="20663" actId="20577"/>
          <ac:spMkLst>
            <pc:docMk/>
            <pc:sldMk cId="3248538205" sldId="354"/>
            <ac:spMk id="28" creationId="{6C0CB026-3C60-64DE-329E-B0B3B7BAB289}"/>
          </ac:spMkLst>
        </pc:spChg>
        <pc:spChg chg="add mod">
          <ac:chgData name="Jeff Banham" userId="423d8ed8-7014-4682-9604-5a3673c5e126" providerId="ADAL" clId="{32DF5D9D-E2B4-4E96-A7DD-7BE8BA631501}" dt="2024-02-07T22:13:58.550" v="20667" actId="20577"/>
          <ac:spMkLst>
            <pc:docMk/>
            <pc:sldMk cId="3248538205" sldId="354"/>
            <ac:spMk id="29" creationId="{4855C99E-F7E7-F447-E5B5-C4B489BB7984}"/>
          </ac:spMkLst>
        </pc:spChg>
        <pc:grpChg chg="del">
          <ac:chgData name="Jeff Banham" userId="423d8ed8-7014-4682-9604-5a3673c5e126" providerId="ADAL" clId="{32DF5D9D-E2B4-4E96-A7DD-7BE8BA631501}" dt="2024-02-05T16:13:05.389" v="7533" actId="478"/>
          <ac:grpSpMkLst>
            <pc:docMk/>
            <pc:sldMk cId="3248538205" sldId="354"/>
            <ac:grpSpMk id="815" creationId="{0EE00CF0-0E00-0B00-BFD2-38BE4C9B1390}"/>
          </ac:grpSpMkLst>
        </pc:grpChg>
        <pc:picChg chg="add mod">
          <ac:chgData name="Jeff Banham" userId="423d8ed8-7014-4682-9604-5a3673c5e126" providerId="ADAL" clId="{32DF5D9D-E2B4-4E96-A7DD-7BE8BA631501}" dt="2024-02-05T17:46:20.754" v="8736" actId="1076"/>
          <ac:picMkLst>
            <pc:docMk/>
            <pc:sldMk cId="3248538205" sldId="354"/>
            <ac:picMk id="8" creationId="{F6D1171F-61A3-2A6C-BF9E-F26DABA104EE}"/>
          </ac:picMkLst>
        </pc:picChg>
        <pc:picChg chg="add mod">
          <ac:chgData name="Jeff Banham" userId="423d8ed8-7014-4682-9604-5a3673c5e126" providerId="ADAL" clId="{32DF5D9D-E2B4-4E96-A7DD-7BE8BA631501}" dt="2024-02-05T17:51:41.819" v="8778" actId="1076"/>
          <ac:picMkLst>
            <pc:docMk/>
            <pc:sldMk cId="3248538205" sldId="354"/>
            <ac:picMk id="10" creationId="{A44C2F24-0D14-9FE8-FA95-91DF5BA7C956}"/>
          </ac:picMkLst>
        </pc:picChg>
        <pc:picChg chg="add mod">
          <ac:chgData name="Jeff Banham" userId="423d8ed8-7014-4682-9604-5a3673c5e126" providerId="ADAL" clId="{32DF5D9D-E2B4-4E96-A7DD-7BE8BA631501}" dt="2024-02-05T17:47:06.522" v="8751" actId="1076"/>
          <ac:picMkLst>
            <pc:docMk/>
            <pc:sldMk cId="3248538205" sldId="354"/>
            <ac:picMk id="12" creationId="{CFE3463F-70F0-5997-00B9-A86139463CBF}"/>
          </ac:picMkLst>
        </pc:picChg>
        <pc:picChg chg="add mod">
          <ac:chgData name="Jeff Banham" userId="423d8ed8-7014-4682-9604-5a3673c5e126" providerId="ADAL" clId="{32DF5D9D-E2B4-4E96-A7DD-7BE8BA631501}" dt="2024-02-05T17:52:24.300" v="8787" actId="1076"/>
          <ac:picMkLst>
            <pc:docMk/>
            <pc:sldMk cId="3248538205" sldId="354"/>
            <ac:picMk id="16" creationId="{A1139215-A331-B0FE-0246-B37EC0019CF7}"/>
          </ac:picMkLst>
        </pc:picChg>
        <pc:picChg chg="add mod">
          <ac:chgData name="Jeff Banham" userId="423d8ed8-7014-4682-9604-5a3673c5e126" providerId="ADAL" clId="{32DF5D9D-E2B4-4E96-A7DD-7BE8BA631501}" dt="2024-02-05T17:51:47.055" v="8781" actId="1076"/>
          <ac:picMkLst>
            <pc:docMk/>
            <pc:sldMk cId="3248538205" sldId="354"/>
            <ac:picMk id="18" creationId="{78110622-0190-B6C8-36D5-E22066A48CB8}"/>
          </ac:picMkLst>
        </pc:picChg>
      </pc:sldChg>
      <pc:sldChg chg="modSp add mod setBg">
        <pc:chgData name="Jeff Banham" userId="423d8ed8-7014-4682-9604-5a3673c5e126" providerId="ADAL" clId="{32DF5D9D-E2B4-4E96-A7DD-7BE8BA631501}" dt="2024-02-05T17:54:05.164" v="8851" actId="20577"/>
        <pc:sldMkLst>
          <pc:docMk/>
          <pc:sldMk cId="702641795" sldId="355"/>
        </pc:sldMkLst>
        <pc:spChg chg="mod">
          <ac:chgData name="Jeff Banham" userId="423d8ed8-7014-4682-9604-5a3673c5e126" providerId="ADAL" clId="{32DF5D9D-E2B4-4E96-A7DD-7BE8BA631501}" dt="2024-02-05T17:54:05.164" v="8851" actId="20577"/>
          <ac:spMkLst>
            <pc:docMk/>
            <pc:sldMk cId="702641795" sldId="355"/>
            <ac:spMk id="967" creationId="{5B022FEF-45D4-BE0B-EAE1-925F53C8F630}"/>
          </ac:spMkLst>
        </pc:spChg>
      </pc:sldChg>
      <pc:sldChg chg="addSp delSp modSp add mod setBg">
        <pc:chgData name="Jeff Banham" userId="423d8ed8-7014-4682-9604-5a3673c5e126" providerId="ADAL" clId="{32DF5D9D-E2B4-4E96-A7DD-7BE8BA631501}" dt="2024-02-07T22:15:22.839" v="20673" actId="1076"/>
        <pc:sldMkLst>
          <pc:docMk/>
          <pc:sldMk cId="29961556" sldId="356"/>
        </pc:sldMkLst>
        <pc:spChg chg="mod">
          <ac:chgData name="Jeff Banham" userId="423d8ed8-7014-4682-9604-5a3673c5e126" providerId="ADAL" clId="{32DF5D9D-E2B4-4E96-A7DD-7BE8BA631501}" dt="2024-02-07T14:03:02.014" v="16507"/>
          <ac:spMkLst>
            <pc:docMk/>
            <pc:sldMk cId="29961556" sldId="356"/>
            <ac:spMk id="2" creationId="{8C0F7F50-9592-7255-145D-1CFD3C8326DF}"/>
          </ac:spMkLst>
        </pc:spChg>
        <pc:spChg chg="mod">
          <ac:chgData name="Jeff Banham" userId="423d8ed8-7014-4682-9604-5a3673c5e126" providerId="ADAL" clId="{32DF5D9D-E2B4-4E96-A7DD-7BE8BA631501}" dt="2024-02-05T16:38:30.786" v="8409" actId="20577"/>
          <ac:spMkLst>
            <pc:docMk/>
            <pc:sldMk cId="29961556" sldId="356"/>
            <ac:spMk id="3" creationId="{BB12470C-E272-75C9-4D03-C8FECB3BBC42}"/>
          </ac:spMkLst>
        </pc:spChg>
        <pc:spChg chg="del">
          <ac:chgData name="Jeff Banham" userId="423d8ed8-7014-4682-9604-5a3673c5e126" providerId="ADAL" clId="{32DF5D9D-E2B4-4E96-A7DD-7BE8BA631501}" dt="2024-02-05T17:49:42.783" v="8761" actId="478"/>
          <ac:spMkLst>
            <pc:docMk/>
            <pc:sldMk cId="29961556" sldId="356"/>
            <ac:spMk id="6" creationId="{FA28818E-8504-113F-4D80-C0B53D5B260E}"/>
          </ac:spMkLst>
        </pc:spChg>
        <pc:spChg chg="add del mod">
          <ac:chgData name="Jeff Banham" userId="423d8ed8-7014-4682-9604-5a3673c5e126" providerId="ADAL" clId="{32DF5D9D-E2B4-4E96-A7DD-7BE8BA631501}" dt="2024-02-05T17:55:32.861" v="8871" actId="478"/>
          <ac:spMkLst>
            <pc:docMk/>
            <pc:sldMk cId="29961556" sldId="356"/>
            <ac:spMk id="12" creationId="{6E8986FE-576B-B277-AB59-0786D365CADC}"/>
          </ac:spMkLst>
        </pc:spChg>
        <pc:spChg chg="add mod">
          <ac:chgData name="Jeff Banham" userId="423d8ed8-7014-4682-9604-5a3673c5e126" providerId="ADAL" clId="{32DF5D9D-E2B4-4E96-A7DD-7BE8BA631501}" dt="2024-02-05T17:55:54.581" v="8876" actId="1076"/>
          <ac:spMkLst>
            <pc:docMk/>
            <pc:sldMk cId="29961556" sldId="356"/>
            <ac:spMk id="13" creationId="{E9B5B0B3-FC17-0CDD-6A45-D3883D0A4DA3}"/>
          </ac:spMkLst>
        </pc:spChg>
        <pc:spChg chg="add mod">
          <ac:chgData name="Jeff Banham" userId="423d8ed8-7014-4682-9604-5a3673c5e126" providerId="ADAL" clId="{32DF5D9D-E2B4-4E96-A7DD-7BE8BA631501}" dt="2024-02-05T17:55:51.301" v="8875" actId="1076"/>
          <ac:spMkLst>
            <pc:docMk/>
            <pc:sldMk cId="29961556" sldId="356"/>
            <ac:spMk id="14" creationId="{473C00B9-39C4-4F1A-337B-83F9472A2F9A}"/>
          </ac:spMkLst>
        </pc:spChg>
        <pc:spChg chg="add mod">
          <ac:chgData name="Jeff Banham" userId="423d8ed8-7014-4682-9604-5a3673c5e126" providerId="ADAL" clId="{32DF5D9D-E2B4-4E96-A7DD-7BE8BA631501}" dt="2024-02-05T17:55:43.733" v="8874" actId="1076"/>
          <ac:spMkLst>
            <pc:docMk/>
            <pc:sldMk cId="29961556" sldId="356"/>
            <ac:spMk id="15" creationId="{0C4A4C0E-5102-63B2-BCEC-0AE4D3DFFF74}"/>
          </ac:spMkLst>
        </pc:spChg>
        <pc:spChg chg="add mod">
          <ac:chgData name="Jeff Banham" userId="423d8ed8-7014-4682-9604-5a3673c5e126" providerId="ADAL" clId="{32DF5D9D-E2B4-4E96-A7DD-7BE8BA631501}" dt="2024-02-07T22:14:40.447" v="20668"/>
          <ac:spMkLst>
            <pc:docMk/>
            <pc:sldMk cId="29961556" sldId="356"/>
            <ac:spMk id="16" creationId="{1144EE36-7FAE-15B5-886C-87246D38DC68}"/>
          </ac:spMkLst>
        </pc:spChg>
        <pc:spChg chg="add mod">
          <ac:chgData name="Jeff Banham" userId="423d8ed8-7014-4682-9604-5a3673c5e126" providerId="ADAL" clId="{32DF5D9D-E2B4-4E96-A7DD-7BE8BA631501}" dt="2024-02-07T22:14:40.447" v="20668"/>
          <ac:spMkLst>
            <pc:docMk/>
            <pc:sldMk cId="29961556" sldId="356"/>
            <ac:spMk id="17" creationId="{ADE3F324-3904-179C-51DF-31C684B9D09C}"/>
          </ac:spMkLst>
        </pc:spChg>
        <pc:spChg chg="add mod">
          <ac:chgData name="Jeff Banham" userId="423d8ed8-7014-4682-9604-5a3673c5e126" providerId="ADAL" clId="{32DF5D9D-E2B4-4E96-A7DD-7BE8BA631501}" dt="2024-02-07T22:14:40.447" v="20668"/>
          <ac:spMkLst>
            <pc:docMk/>
            <pc:sldMk cId="29961556" sldId="356"/>
            <ac:spMk id="18" creationId="{8F0E5FA7-C514-FFA4-1CEB-42B1B605C2D0}"/>
          </ac:spMkLst>
        </pc:spChg>
        <pc:spChg chg="add mod">
          <ac:chgData name="Jeff Banham" userId="423d8ed8-7014-4682-9604-5a3673c5e126" providerId="ADAL" clId="{32DF5D9D-E2B4-4E96-A7DD-7BE8BA631501}" dt="2024-02-07T22:15:04.102" v="20671" actId="1076"/>
          <ac:spMkLst>
            <pc:docMk/>
            <pc:sldMk cId="29961556" sldId="356"/>
            <ac:spMk id="19" creationId="{D6CDCB78-8EA6-59A3-D1F7-3499292818D8}"/>
          </ac:spMkLst>
        </pc:spChg>
        <pc:spChg chg="add mod">
          <ac:chgData name="Jeff Banham" userId="423d8ed8-7014-4682-9604-5a3673c5e126" providerId="ADAL" clId="{32DF5D9D-E2B4-4E96-A7DD-7BE8BA631501}" dt="2024-02-07T22:15:12.861" v="20672" actId="1076"/>
          <ac:spMkLst>
            <pc:docMk/>
            <pc:sldMk cId="29961556" sldId="356"/>
            <ac:spMk id="20" creationId="{8100C8CF-A09B-6536-DDC1-9B354F02B1BE}"/>
          </ac:spMkLst>
        </pc:spChg>
        <pc:spChg chg="add mod">
          <ac:chgData name="Jeff Banham" userId="423d8ed8-7014-4682-9604-5a3673c5e126" providerId="ADAL" clId="{32DF5D9D-E2B4-4E96-A7DD-7BE8BA631501}" dt="2024-02-07T22:15:22.839" v="20673" actId="1076"/>
          <ac:spMkLst>
            <pc:docMk/>
            <pc:sldMk cId="29961556" sldId="356"/>
            <ac:spMk id="21" creationId="{58A9F212-A2AD-4DEE-8A27-4753A84E01F5}"/>
          </ac:spMkLst>
        </pc:spChg>
        <pc:picChg chg="add mod ord">
          <ac:chgData name="Jeff Banham" userId="423d8ed8-7014-4682-9604-5a3673c5e126" providerId="ADAL" clId="{32DF5D9D-E2B4-4E96-A7DD-7BE8BA631501}" dt="2024-02-05T17:55:01.572" v="8865" actId="1076"/>
          <ac:picMkLst>
            <pc:docMk/>
            <pc:sldMk cId="29961556" sldId="356"/>
            <ac:picMk id="7" creationId="{B2FC4CF3-E089-41C9-BDDE-FE94C4C67F53}"/>
          </ac:picMkLst>
        </pc:picChg>
        <pc:picChg chg="add mod">
          <ac:chgData name="Jeff Banham" userId="423d8ed8-7014-4682-9604-5a3673c5e126" providerId="ADAL" clId="{32DF5D9D-E2B4-4E96-A7DD-7BE8BA631501}" dt="2024-02-05T17:54:38.763" v="8857" actId="1076"/>
          <ac:picMkLst>
            <pc:docMk/>
            <pc:sldMk cId="29961556" sldId="356"/>
            <ac:picMk id="9" creationId="{F946F505-BC6A-C126-B666-2E6EB64FFEA9}"/>
          </ac:picMkLst>
        </pc:picChg>
        <pc:picChg chg="add mod">
          <ac:chgData name="Jeff Banham" userId="423d8ed8-7014-4682-9604-5a3673c5e126" providerId="ADAL" clId="{32DF5D9D-E2B4-4E96-A7DD-7BE8BA631501}" dt="2024-02-05T17:54:49.780" v="8861" actId="1076"/>
          <ac:picMkLst>
            <pc:docMk/>
            <pc:sldMk cId="29961556" sldId="356"/>
            <ac:picMk id="11" creationId="{DEFD15B0-0642-C145-B9F9-969F2F3D9867}"/>
          </ac:picMkLst>
        </pc:picChg>
      </pc:sldChg>
      <pc:sldChg chg="modSp add mod setBg">
        <pc:chgData name="Jeff Banham" userId="423d8ed8-7014-4682-9604-5a3673c5e126" providerId="ADAL" clId="{32DF5D9D-E2B4-4E96-A7DD-7BE8BA631501}" dt="2024-02-05T17:57:31.856" v="8921" actId="1076"/>
        <pc:sldMkLst>
          <pc:docMk/>
          <pc:sldMk cId="3732464014" sldId="357"/>
        </pc:sldMkLst>
        <pc:spChg chg="mod">
          <ac:chgData name="Jeff Banham" userId="423d8ed8-7014-4682-9604-5a3673c5e126" providerId="ADAL" clId="{32DF5D9D-E2B4-4E96-A7DD-7BE8BA631501}" dt="2024-02-05T17:57:27.885" v="8920" actId="1076"/>
          <ac:spMkLst>
            <pc:docMk/>
            <pc:sldMk cId="3732464014" sldId="357"/>
            <ac:spMk id="5" creationId="{FD513CC0-8B65-0E63-1BF0-A45DD04472FC}"/>
          </ac:spMkLst>
        </pc:spChg>
        <pc:spChg chg="mod">
          <ac:chgData name="Jeff Banham" userId="423d8ed8-7014-4682-9604-5a3673c5e126" providerId="ADAL" clId="{32DF5D9D-E2B4-4E96-A7DD-7BE8BA631501}" dt="2024-02-05T17:57:31.856" v="8921" actId="1076"/>
          <ac:spMkLst>
            <pc:docMk/>
            <pc:sldMk cId="3732464014" sldId="357"/>
            <ac:spMk id="967" creationId="{F68E5FAE-4C6F-6052-8FCB-C9227316B2DE}"/>
          </ac:spMkLst>
        </pc:spChg>
      </pc:sldChg>
      <pc:sldChg chg="modSp add mod setBg">
        <pc:chgData name="Jeff Banham" userId="423d8ed8-7014-4682-9604-5a3673c5e126" providerId="ADAL" clId="{32DF5D9D-E2B4-4E96-A7DD-7BE8BA631501}" dt="2024-02-07T13:46:41.381" v="16211" actId="20577"/>
        <pc:sldMkLst>
          <pc:docMk/>
          <pc:sldMk cId="3369917240" sldId="358"/>
        </pc:sldMkLst>
        <pc:spChg chg="mod">
          <ac:chgData name="Jeff Banham" userId="423d8ed8-7014-4682-9604-5a3673c5e126" providerId="ADAL" clId="{32DF5D9D-E2B4-4E96-A7DD-7BE8BA631501}" dt="2024-02-07T13:46:41.381" v="16211" actId="20577"/>
          <ac:spMkLst>
            <pc:docMk/>
            <pc:sldMk cId="3369917240" sldId="358"/>
            <ac:spMk id="967" creationId="{7E989BCB-5962-27D3-F4B2-6884F92C041B}"/>
          </ac:spMkLst>
        </pc:spChg>
      </pc:sldChg>
      <pc:sldChg chg="add del setBg">
        <pc:chgData name="Jeff Banham" userId="423d8ed8-7014-4682-9604-5a3673c5e126" providerId="ADAL" clId="{32DF5D9D-E2B4-4E96-A7DD-7BE8BA631501}" dt="2024-02-05T19:20:07.350" v="10937" actId="47"/>
        <pc:sldMkLst>
          <pc:docMk/>
          <pc:sldMk cId="586364973" sldId="359"/>
        </pc:sldMkLst>
      </pc:sldChg>
      <pc:sldChg chg="modSp add del mod setBg">
        <pc:chgData name="Jeff Banham" userId="423d8ed8-7014-4682-9604-5a3673c5e126" providerId="ADAL" clId="{32DF5D9D-E2B4-4E96-A7DD-7BE8BA631501}" dt="2024-02-05T18:23:45.986" v="9629" actId="47"/>
        <pc:sldMkLst>
          <pc:docMk/>
          <pc:sldMk cId="1077719729" sldId="359"/>
        </pc:sldMkLst>
        <pc:spChg chg="mod">
          <ac:chgData name="Jeff Banham" userId="423d8ed8-7014-4682-9604-5a3673c5e126" providerId="ADAL" clId="{32DF5D9D-E2B4-4E96-A7DD-7BE8BA631501}" dt="2024-02-05T18:05:26.414" v="9148" actId="1035"/>
          <ac:spMkLst>
            <pc:docMk/>
            <pc:sldMk cId="1077719729" sldId="359"/>
            <ac:spMk id="13" creationId="{DF21B596-4C36-D658-3A31-CC3D6958650B}"/>
          </ac:spMkLst>
        </pc:spChg>
        <pc:spChg chg="mod">
          <ac:chgData name="Jeff Banham" userId="423d8ed8-7014-4682-9604-5a3673c5e126" providerId="ADAL" clId="{32DF5D9D-E2B4-4E96-A7DD-7BE8BA631501}" dt="2024-02-05T18:05:18.320" v="9126" actId="1076"/>
          <ac:spMkLst>
            <pc:docMk/>
            <pc:sldMk cId="1077719729" sldId="359"/>
            <ac:spMk id="803" creationId="{F1A2DFA3-9A8A-E2A1-4428-4D72B6DA8139}"/>
          </ac:spMkLst>
        </pc:spChg>
        <pc:picChg chg="mod">
          <ac:chgData name="Jeff Banham" userId="423d8ed8-7014-4682-9604-5a3673c5e126" providerId="ADAL" clId="{32DF5D9D-E2B4-4E96-A7DD-7BE8BA631501}" dt="2024-02-05T18:05:26.414" v="9148" actId="1035"/>
          <ac:picMkLst>
            <pc:docMk/>
            <pc:sldMk cId="1077719729" sldId="359"/>
            <ac:picMk id="12" creationId="{74C510EB-10AC-9FBC-0B25-97F044BC8ED5}"/>
          </ac:picMkLst>
        </pc:picChg>
      </pc:sldChg>
      <pc:sldChg chg="add del setBg">
        <pc:chgData name="Jeff Banham" userId="423d8ed8-7014-4682-9604-5a3673c5e126" providerId="ADAL" clId="{32DF5D9D-E2B4-4E96-A7DD-7BE8BA631501}" dt="2024-02-05T19:02:11.497" v="10129"/>
        <pc:sldMkLst>
          <pc:docMk/>
          <pc:sldMk cId="843252337" sldId="360"/>
        </pc:sldMkLst>
      </pc:sldChg>
      <pc:sldChg chg="addSp delSp modSp add mod setBg">
        <pc:chgData name="Jeff Banham" userId="423d8ed8-7014-4682-9604-5a3673c5e126" providerId="ADAL" clId="{32DF5D9D-E2B4-4E96-A7DD-7BE8BA631501}" dt="2024-02-07T14:03:53.686" v="16530" actId="20577"/>
        <pc:sldMkLst>
          <pc:docMk/>
          <pc:sldMk cId="1160861544" sldId="360"/>
        </pc:sldMkLst>
        <pc:spChg chg="mod">
          <ac:chgData name="Jeff Banham" userId="423d8ed8-7014-4682-9604-5a3673c5e126" providerId="ADAL" clId="{32DF5D9D-E2B4-4E96-A7DD-7BE8BA631501}" dt="2024-02-07T14:03:53.686" v="16530" actId="20577"/>
          <ac:spMkLst>
            <pc:docMk/>
            <pc:sldMk cId="1160861544" sldId="360"/>
            <ac:spMk id="2" creationId="{BA5F34F7-3393-F91C-5CD2-7D4338D59363}"/>
          </ac:spMkLst>
        </pc:spChg>
        <pc:spChg chg="add mod">
          <ac:chgData name="Jeff Banham" userId="423d8ed8-7014-4682-9604-5a3673c5e126" providerId="ADAL" clId="{32DF5D9D-E2B4-4E96-A7DD-7BE8BA631501}" dt="2024-02-05T19:43:12.830" v="11052" actId="20577"/>
          <ac:spMkLst>
            <pc:docMk/>
            <pc:sldMk cId="1160861544" sldId="360"/>
            <ac:spMk id="3" creationId="{D3065ECC-B809-690F-FABE-14EEB4B02875}"/>
          </ac:spMkLst>
        </pc:spChg>
        <pc:spChg chg="del mod">
          <ac:chgData name="Jeff Banham" userId="423d8ed8-7014-4682-9604-5a3673c5e126" providerId="ADAL" clId="{32DF5D9D-E2B4-4E96-A7DD-7BE8BA631501}" dt="2024-02-05T19:16:45.966" v="10822" actId="478"/>
          <ac:spMkLst>
            <pc:docMk/>
            <pc:sldMk cId="1160861544" sldId="360"/>
            <ac:spMk id="4" creationId="{AB7FA468-2180-72DB-F777-6B9F21D88037}"/>
          </ac:spMkLst>
        </pc:spChg>
        <pc:spChg chg="add mod">
          <ac:chgData name="Jeff Banham" userId="423d8ed8-7014-4682-9604-5a3673c5e126" providerId="ADAL" clId="{32DF5D9D-E2B4-4E96-A7DD-7BE8BA631501}" dt="2024-02-05T19:40:19.984" v="11023" actId="1076"/>
          <ac:spMkLst>
            <pc:docMk/>
            <pc:sldMk cId="1160861544" sldId="360"/>
            <ac:spMk id="8" creationId="{A4BB3AF5-5762-E750-C4A1-C7638AE4F1F0}"/>
          </ac:spMkLst>
        </pc:spChg>
        <pc:spChg chg="del mod">
          <ac:chgData name="Jeff Banham" userId="423d8ed8-7014-4682-9604-5a3673c5e126" providerId="ADAL" clId="{32DF5D9D-E2B4-4E96-A7DD-7BE8BA631501}" dt="2024-02-05T19:38:55.011" v="11013" actId="478"/>
          <ac:spMkLst>
            <pc:docMk/>
            <pc:sldMk cId="1160861544" sldId="360"/>
            <ac:spMk id="11" creationId="{98213282-626A-F2B4-37EF-48DD97070F2C}"/>
          </ac:spMkLst>
        </pc:spChg>
        <pc:spChg chg="del">
          <ac:chgData name="Jeff Banham" userId="423d8ed8-7014-4682-9604-5a3673c5e126" providerId="ADAL" clId="{32DF5D9D-E2B4-4E96-A7DD-7BE8BA631501}" dt="2024-02-05T19:02:31.679" v="10136" actId="478"/>
          <ac:spMkLst>
            <pc:docMk/>
            <pc:sldMk cId="1160861544" sldId="360"/>
            <ac:spMk id="13" creationId="{15304AA0-48E7-431F-DD42-30A313D808DC}"/>
          </ac:spMkLst>
        </pc:spChg>
        <pc:spChg chg="del mod">
          <ac:chgData name="Jeff Banham" userId="423d8ed8-7014-4682-9604-5a3673c5e126" providerId="ADAL" clId="{32DF5D9D-E2B4-4E96-A7DD-7BE8BA631501}" dt="2024-02-05T19:02:48.578" v="10140" actId="478"/>
          <ac:spMkLst>
            <pc:docMk/>
            <pc:sldMk cId="1160861544" sldId="360"/>
            <ac:spMk id="14" creationId="{9FA12BF1-3B9E-6007-5C34-7FE4D799C6C0}"/>
          </ac:spMkLst>
        </pc:spChg>
        <pc:spChg chg="mod">
          <ac:chgData name="Jeff Banham" userId="423d8ed8-7014-4682-9604-5a3673c5e126" providerId="ADAL" clId="{32DF5D9D-E2B4-4E96-A7DD-7BE8BA631501}" dt="2024-02-05T19:16:51.455" v="10824" actId="1076"/>
          <ac:spMkLst>
            <pc:docMk/>
            <pc:sldMk cId="1160861544" sldId="360"/>
            <ac:spMk id="799" creationId="{651F863F-FC63-797C-9B05-D6A9780A2787}"/>
          </ac:spMkLst>
        </pc:spChg>
        <pc:picChg chg="add mod">
          <ac:chgData name="Jeff Banham" userId="423d8ed8-7014-4682-9604-5a3673c5e126" providerId="ADAL" clId="{32DF5D9D-E2B4-4E96-A7DD-7BE8BA631501}" dt="2024-02-05T19:39:15.925" v="11019" actId="14100"/>
          <ac:picMkLst>
            <pc:docMk/>
            <pc:sldMk cId="1160861544" sldId="360"/>
            <ac:picMk id="7" creationId="{B9050F22-6634-2688-5675-0D486DDFE959}"/>
          </ac:picMkLst>
        </pc:picChg>
        <pc:picChg chg="del">
          <ac:chgData name="Jeff Banham" userId="423d8ed8-7014-4682-9604-5a3673c5e126" providerId="ADAL" clId="{32DF5D9D-E2B4-4E96-A7DD-7BE8BA631501}" dt="2024-02-05T19:02:43.748" v="10138" actId="478"/>
          <ac:picMkLst>
            <pc:docMk/>
            <pc:sldMk cId="1160861544" sldId="360"/>
            <ac:picMk id="10" creationId="{C3C2B39C-12DC-C30A-B82A-6AE4430DDB38}"/>
          </ac:picMkLst>
        </pc:picChg>
        <pc:picChg chg="del">
          <ac:chgData name="Jeff Banham" userId="423d8ed8-7014-4682-9604-5a3673c5e126" providerId="ADAL" clId="{32DF5D9D-E2B4-4E96-A7DD-7BE8BA631501}" dt="2024-02-05T19:02:28.947" v="10135" actId="478"/>
          <ac:picMkLst>
            <pc:docMk/>
            <pc:sldMk cId="1160861544" sldId="360"/>
            <ac:picMk id="12" creationId="{C289C2D2-04ED-74E8-6457-C1A993566243}"/>
          </ac:picMkLst>
        </pc:picChg>
        <pc:picChg chg="del">
          <ac:chgData name="Jeff Banham" userId="423d8ed8-7014-4682-9604-5a3673c5e126" providerId="ADAL" clId="{32DF5D9D-E2B4-4E96-A7DD-7BE8BA631501}" dt="2024-02-05T19:02:25.481" v="10134" actId="478"/>
          <ac:picMkLst>
            <pc:docMk/>
            <pc:sldMk cId="1160861544" sldId="360"/>
            <ac:picMk id="15" creationId="{22416796-F9E4-C5AC-A437-DEB51EACCDAB}"/>
          </ac:picMkLst>
        </pc:picChg>
        <pc:picChg chg="del">
          <ac:chgData name="Jeff Banham" userId="423d8ed8-7014-4682-9604-5a3673c5e126" providerId="ADAL" clId="{32DF5D9D-E2B4-4E96-A7DD-7BE8BA631501}" dt="2024-02-05T19:02:23.522" v="10132" actId="478"/>
          <ac:picMkLst>
            <pc:docMk/>
            <pc:sldMk cId="1160861544" sldId="360"/>
            <ac:picMk id="17" creationId="{957C6F29-0F59-2C7F-5C0A-08A1B1B56B8B}"/>
          </ac:picMkLst>
        </pc:picChg>
        <pc:picChg chg="del">
          <ac:chgData name="Jeff Banham" userId="423d8ed8-7014-4682-9604-5a3673c5e126" providerId="ADAL" clId="{32DF5D9D-E2B4-4E96-A7DD-7BE8BA631501}" dt="2024-02-05T19:02:24.320" v="10133" actId="478"/>
          <ac:picMkLst>
            <pc:docMk/>
            <pc:sldMk cId="1160861544" sldId="360"/>
            <ac:picMk id="18" creationId="{4F604C9B-A945-C963-B0BF-A722EA91BD2B}"/>
          </ac:picMkLst>
        </pc:picChg>
      </pc:sldChg>
      <pc:sldChg chg="addSp delSp modSp add mod setBg">
        <pc:chgData name="Jeff Banham" userId="423d8ed8-7014-4682-9604-5a3673c5e126" providerId="ADAL" clId="{32DF5D9D-E2B4-4E96-A7DD-7BE8BA631501}" dt="2024-02-07T22:15:48.534" v="20674"/>
        <pc:sldMkLst>
          <pc:docMk/>
          <pc:sldMk cId="1361522152" sldId="361"/>
        </pc:sldMkLst>
        <pc:spChg chg="mod">
          <ac:chgData name="Jeff Banham" userId="423d8ed8-7014-4682-9604-5a3673c5e126" providerId="ADAL" clId="{32DF5D9D-E2B4-4E96-A7DD-7BE8BA631501}" dt="2024-02-07T14:04:00.637" v="16534" actId="20577"/>
          <ac:spMkLst>
            <pc:docMk/>
            <pc:sldMk cId="1361522152" sldId="361"/>
            <ac:spMk id="2" creationId="{84994ED0-91DD-DA73-5B76-EC0F0C9398CF}"/>
          </ac:spMkLst>
        </pc:spChg>
        <pc:spChg chg="mod">
          <ac:chgData name="Jeff Banham" userId="423d8ed8-7014-4682-9604-5a3673c5e126" providerId="ADAL" clId="{32DF5D9D-E2B4-4E96-A7DD-7BE8BA631501}" dt="2024-02-07T13:46:06.058" v="16209" actId="20577"/>
          <ac:spMkLst>
            <pc:docMk/>
            <pc:sldMk cId="1361522152" sldId="361"/>
            <ac:spMk id="3" creationId="{6ECA90BA-8221-57E5-4735-D8FEDCB3B0B0}"/>
          </ac:spMkLst>
        </pc:spChg>
        <pc:spChg chg="del">
          <ac:chgData name="Jeff Banham" userId="423d8ed8-7014-4682-9604-5a3673c5e126" providerId="ADAL" clId="{32DF5D9D-E2B4-4E96-A7DD-7BE8BA631501}" dt="2024-02-05T19:40:59.185" v="11031" actId="478"/>
          <ac:spMkLst>
            <pc:docMk/>
            <pc:sldMk cId="1361522152" sldId="361"/>
            <ac:spMk id="4" creationId="{83A76A83-451C-0800-BC3A-18D49FEB1419}"/>
          </ac:spMkLst>
        </pc:spChg>
        <pc:spChg chg="add mod">
          <ac:chgData name="Jeff Banham" userId="423d8ed8-7014-4682-9604-5a3673c5e126" providerId="ADAL" clId="{32DF5D9D-E2B4-4E96-A7DD-7BE8BA631501}" dt="2024-02-07T13:39:33.907" v="15942" actId="1076"/>
          <ac:spMkLst>
            <pc:docMk/>
            <pc:sldMk cId="1361522152" sldId="361"/>
            <ac:spMk id="10" creationId="{9E322A44-18AB-5635-BEC1-11FD14784F43}"/>
          </ac:spMkLst>
        </pc:spChg>
        <pc:spChg chg="add mod">
          <ac:chgData name="Jeff Banham" userId="423d8ed8-7014-4682-9604-5a3673c5e126" providerId="ADAL" clId="{32DF5D9D-E2B4-4E96-A7DD-7BE8BA631501}" dt="2024-02-07T13:45:30.701" v="16135" actId="1076"/>
          <ac:spMkLst>
            <pc:docMk/>
            <pc:sldMk cId="1361522152" sldId="361"/>
            <ac:spMk id="11" creationId="{6C71232A-6D78-FE88-BA7A-9231489F30D7}"/>
          </ac:spMkLst>
        </pc:spChg>
        <pc:spChg chg="add mod">
          <ac:chgData name="Jeff Banham" userId="423d8ed8-7014-4682-9604-5a3673c5e126" providerId="ADAL" clId="{32DF5D9D-E2B4-4E96-A7DD-7BE8BA631501}" dt="2024-02-07T22:15:48.534" v="20674"/>
          <ac:spMkLst>
            <pc:docMk/>
            <pc:sldMk cId="1361522152" sldId="361"/>
            <ac:spMk id="12" creationId="{886A299B-7513-EF99-FD17-8ED03CC4218A}"/>
          </ac:spMkLst>
        </pc:spChg>
        <pc:spChg chg="add mod">
          <ac:chgData name="Jeff Banham" userId="423d8ed8-7014-4682-9604-5a3673c5e126" providerId="ADAL" clId="{32DF5D9D-E2B4-4E96-A7DD-7BE8BA631501}" dt="2024-02-07T22:15:48.534" v="20674"/>
          <ac:spMkLst>
            <pc:docMk/>
            <pc:sldMk cId="1361522152" sldId="361"/>
            <ac:spMk id="13" creationId="{540E837C-4C6F-0E14-DF91-E4FF946A130B}"/>
          </ac:spMkLst>
        </pc:spChg>
        <pc:spChg chg="add mod">
          <ac:chgData name="Jeff Banham" userId="423d8ed8-7014-4682-9604-5a3673c5e126" providerId="ADAL" clId="{32DF5D9D-E2B4-4E96-A7DD-7BE8BA631501}" dt="2024-02-07T22:15:48.534" v="20674"/>
          <ac:spMkLst>
            <pc:docMk/>
            <pc:sldMk cId="1361522152" sldId="361"/>
            <ac:spMk id="14" creationId="{F3A1A0D6-F809-EECA-F01A-25E4BD3C5D96}"/>
          </ac:spMkLst>
        </pc:spChg>
        <pc:picChg chg="add mod">
          <ac:chgData name="Jeff Banham" userId="423d8ed8-7014-4682-9604-5a3673c5e126" providerId="ADAL" clId="{32DF5D9D-E2B4-4E96-A7DD-7BE8BA631501}" dt="2024-02-07T13:45:19.594" v="16133" actId="1038"/>
          <ac:picMkLst>
            <pc:docMk/>
            <pc:sldMk cId="1361522152" sldId="361"/>
            <ac:picMk id="6" creationId="{595FB69B-6EAF-10B6-1002-AFDA2227FE0B}"/>
          </ac:picMkLst>
        </pc:picChg>
        <pc:picChg chg="add mod">
          <ac:chgData name="Jeff Banham" userId="423d8ed8-7014-4682-9604-5a3673c5e126" providerId="ADAL" clId="{32DF5D9D-E2B4-4E96-A7DD-7BE8BA631501}" dt="2024-02-05T19:41:22.833" v="11038" actId="1076"/>
          <ac:picMkLst>
            <pc:docMk/>
            <pc:sldMk cId="1361522152" sldId="361"/>
            <ac:picMk id="8" creationId="{A08CA35C-EF4F-2AEB-950F-B11FD4FEFF41}"/>
          </ac:picMkLst>
        </pc:picChg>
        <pc:picChg chg="add del mod">
          <ac:chgData name="Jeff Banham" userId="423d8ed8-7014-4682-9604-5a3673c5e126" providerId="ADAL" clId="{32DF5D9D-E2B4-4E96-A7DD-7BE8BA631501}" dt="2024-02-07T13:39:28.003" v="15941" actId="478"/>
          <ac:picMkLst>
            <pc:docMk/>
            <pc:sldMk cId="1361522152" sldId="361"/>
            <ac:picMk id="9" creationId="{B0217D12-0978-59DA-0E02-22E83A61C491}"/>
          </ac:picMkLst>
        </pc:picChg>
      </pc:sldChg>
      <pc:sldChg chg="addSp delSp modSp add mod setBg">
        <pc:chgData name="Jeff Banham" userId="423d8ed8-7014-4682-9604-5a3673c5e126" providerId="ADAL" clId="{32DF5D9D-E2B4-4E96-A7DD-7BE8BA631501}" dt="2024-02-05T20:02:41.924" v="11299" actId="114"/>
        <pc:sldMkLst>
          <pc:docMk/>
          <pc:sldMk cId="4003302482" sldId="362"/>
        </pc:sldMkLst>
        <pc:spChg chg="mod">
          <ac:chgData name="Jeff Banham" userId="423d8ed8-7014-4682-9604-5a3673c5e126" providerId="ADAL" clId="{32DF5D9D-E2B4-4E96-A7DD-7BE8BA631501}" dt="2024-02-05T20:02:41.924" v="11299" actId="114"/>
          <ac:spMkLst>
            <pc:docMk/>
            <pc:sldMk cId="4003302482" sldId="362"/>
            <ac:spMk id="967" creationId="{3476A222-FDB2-FA25-F7D0-D2A9C49DF56F}"/>
          </ac:spMkLst>
        </pc:spChg>
        <pc:spChg chg="del">
          <ac:chgData name="Jeff Banham" userId="423d8ed8-7014-4682-9604-5a3673c5e126" providerId="ADAL" clId="{32DF5D9D-E2B4-4E96-A7DD-7BE8BA631501}" dt="2024-02-05T20:01:35.071" v="11101" actId="478"/>
          <ac:spMkLst>
            <pc:docMk/>
            <pc:sldMk cId="4003302482" sldId="362"/>
            <ac:spMk id="1057" creationId="{2FDE641A-5038-D447-701C-177F7B0EF763}"/>
          </ac:spMkLst>
        </pc:spChg>
        <pc:picChg chg="del">
          <ac:chgData name="Jeff Banham" userId="423d8ed8-7014-4682-9604-5a3673c5e126" providerId="ADAL" clId="{32DF5D9D-E2B4-4E96-A7DD-7BE8BA631501}" dt="2024-02-05T20:01:08.937" v="11095" actId="478"/>
          <ac:picMkLst>
            <pc:docMk/>
            <pc:sldMk cId="4003302482" sldId="362"/>
            <ac:picMk id="965" creationId="{EB235D6C-D97F-424B-44A5-B0E558C5B1DD}"/>
          </ac:picMkLst>
        </pc:picChg>
        <pc:picChg chg="add mod">
          <ac:chgData name="Jeff Banham" userId="423d8ed8-7014-4682-9604-5a3673c5e126" providerId="ADAL" clId="{32DF5D9D-E2B4-4E96-A7DD-7BE8BA631501}" dt="2024-02-05T20:01:37.915" v="11102" actId="1076"/>
          <ac:picMkLst>
            <pc:docMk/>
            <pc:sldMk cId="4003302482" sldId="362"/>
            <ac:picMk id="966" creationId="{5992CA66-9AB6-BE6B-6C31-0C6938A25349}"/>
          </ac:picMkLst>
        </pc:picChg>
      </pc:sldChg>
      <pc:sldChg chg="modSp add mod setBg">
        <pc:chgData name="Jeff Banham" userId="423d8ed8-7014-4682-9604-5a3673c5e126" providerId="ADAL" clId="{32DF5D9D-E2B4-4E96-A7DD-7BE8BA631501}" dt="2024-02-06T14:30:54.892" v="14261" actId="2711"/>
        <pc:sldMkLst>
          <pc:docMk/>
          <pc:sldMk cId="1974325672" sldId="363"/>
        </pc:sldMkLst>
        <pc:spChg chg="mod">
          <ac:chgData name="Jeff Banham" userId="423d8ed8-7014-4682-9604-5a3673c5e126" providerId="ADAL" clId="{32DF5D9D-E2B4-4E96-A7DD-7BE8BA631501}" dt="2024-02-06T14:30:54.892" v="14261" actId="2711"/>
          <ac:spMkLst>
            <pc:docMk/>
            <pc:sldMk cId="1974325672" sldId="363"/>
            <ac:spMk id="967" creationId="{9CAC192E-F993-AD90-E006-31CADE78AEC4}"/>
          </ac:spMkLst>
        </pc:spChg>
      </pc:sldChg>
      <pc:sldChg chg="modSp add mod setBg">
        <pc:chgData name="Jeff Banham" userId="423d8ed8-7014-4682-9604-5a3673c5e126" providerId="ADAL" clId="{32DF5D9D-E2B4-4E96-A7DD-7BE8BA631501}" dt="2024-02-06T14:34:35.771" v="14315"/>
        <pc:sldMkLst>
          <pc:docMk/>
          <pc:sldMk cId="1844889132" sldId="364"/>
        </pc:sldMkLst>
        <pc:spChg chg="mod">
          <ac:chgData name="Jeff Banham" userId="423d8ed8-7014-4682-9604-5a3673c5e126" providerId="ADAL" clId="{32DF5D9D-E2B4-4E96-A7DD-7BE8BA631501}" dt="2024-02-06T14:34:31.337" v="14314" actId="207"/>
          <ac:spMkLst>
            <pc:docMk/>
            <pc:sldMk cId="1844889132" sldId="364"/>
            <ac:spMk id="967" creationId="{4A61264B-3141-E2D4-BD1A-5677D0C027B8}"/>
          </ac:spMkLst>
        </pc:spChg>
      </pc:sldChg>
      <pc:sldChg chg="modSp add mod setBg">
        <pc:chgData name="Jeff Banham" userId="423d8ed8-7014-4682-9604-5a3673c5e126" providerId="ADAL" clId="{32DF5D9D-E2B4-4E96-A7DD-7BE8BA631501}" dt="2024-02-06T14:36:02.196" v="14423"/>
        <pc:sldMkLst>
          <pc:docMk/>
          <pc:sldMk cId="1560097867" sldId="365"/>
        </pc:sldMkLst>
        <pc:spChg chg="mod">
          <ac:chgData name="Jeff Banham" userId="423d8ed8-7014-4682-9604-5a3673c5e126" providerId="ADAL" clId="{32DF5D9D-E2B4-4E96-A7DD-7BE8BA631501}" dt="2024-02-06T14:35:56.757" v="14422" actId="1076"/>
          <ac:spMkLst>
            <pc:docMk/>
            <pc:sldMk cId="1560097867" sldId="365"/>
            <ac:spMk id="967" creationId="{CF7BB266-8BD0-F63B-4DD0-BA34E365B98C}"/>
          </ac:spMkLst>
        </pc:spChg>
      </pc:sldChg>
      <pc:sldChg chg="modSp add mod setBg">
        <pc:chgData name="Jeff Banham" userId="423d8ed8-7014-4682-9604-5a3673c5e126" providerId="ADAL" clId="{32DF5D9D-E2B4-4E96-A7DD-7BE8BA631501}" dt="2024-02-06T22:33:35.521" v="15278" actId="2711"/>
        <pc:sldMkLst>
          <pc:docMk/>
          <pc:sldMk cId="486990936" sldId="366"/>
        </pc:sldMkLst>
        <pc:spChg chg="mod">
          <ac:chgData name="Jeff Banham" userId="423d8ed8-7014-4682-9604-5a3673c5e126" providerId="ADAL" clId="{32DF5D9D-E2B4-4E96-A7DD-7BE8BA631501}" dt="2024-02-06T22:33:35.521" v="15278" actId="2711"/>
          <ac:spMkLst>
            <pc:docMk/>
            <pc:sldMk cId="486990936" sldId="366"/>
            <ac:spMk id="967" creationId="{A250E6AF-F71F-5C80-93AE-309E58A38C79}"/>
          </ac:spMkLst>
        </pc:spChg>
      </pc:sldChg>
      <pc:sldChg chg="modSp add mod setBg">
        <pc:chgData name="Jeff Banham" userId="423d8ed8-7014-4682-9604-5a3673c5e126" providerId="ADAL" clId="{32DF5D9D-E2B4-4E96-A7DD-7BE8BA631501}" dt="2024-02-06T15:25:48.590" v="14484" actId="20577"/>
        <pc:sldMkLst>
          <pc:docMk/>
          <pc:sldMk cId="185476311" sldId="367"/>
        </pc:sldMkLst>
        <pc:spChg chg="mod">
          <ac:chgData name="Jeff Banham" userId="423d8ed8-7014-4682-9604-5a3673c5e126" providerId="ADAL" clId="{32DF5D9D-E2B4-4E96-A7DD-7BE8BA631501}" dt="2024-02-06T15:25:48.590" v="14484" actId="20577"/>
          <ac:spMkLst>
            <pc:docMk/>
            <pc:sldMk cId="185476311" sldId="367"/>
            <ac:spMk id="967" creationId="{15E64C4B-F86A-4DF4-901D-B14B52E14CBF}"/>
          </ac:spMkLst>
        </pc:spChg>
      </pc:sldChg>
      <pc:sldChg chg="add del">
        <pc:chgData name="Jeff Banham" userId="423d8ed8-7014-4682-9604-5a3673c5e126" providerId="ADAL" clId="{32DF5D9D-E2B4-4E96-A7DD-7BE8BA631501}" dt="2024-02-06T22:29:23.420" v="15103" actId="47"/>
        <pc:sldMkLst>
          <pc:docMk/>
          <pc:sldMk cId="3254654643" sldId="368"/>
        </pc:sldMkLst>
      </pc:sldChg>
      <pc:sldChg chg="modSp add mod setBg">
        <pc:chgData name="Jeff Banham" userId="423d8ed8-7014-4682-9604-5a3673c5e126" providerId="ADAL" clId="{32DF5D9D-E2B4-4E96-A7DD-7BE8BA631501}" dt="2024-02-07T13:35:25.604" v="15932" actId="20577"/>
        <pc:sldMkLst>
          <pc:docMk/>
          <pc:sldMk cId="1445812071" sldId="369"/>
        </pc:sldMkLst>
        <pc:spChg chg="mod">
          <ac:chgData name="Jeff Banham" userId="423d8ed8-7014-4682-9604-5a3673c5e126" providerId="ADAL" clId="{32DF5D9D-E2B4-4E96-A7DD-7BE8BA631501}" dt="2024-02-07T13:35:25.604" v="15932" actId="20577"/>
          <ac:spMkLst>
            <pc:docMk/>
            <pc:sldMk cId="1445812071" sldId="369"/>
            <ac:spMk id="967" creationId="{C8CBF8EA-F879-50AE-4F0C-A9CC835CF732}"/>
          </ac:spMkLst>
        </pc:spChg>
      </pc:sldChg>
      <pc:sldChg chg="modSp add mod setBg">
        <pc:chgData name="Jeff Banham" userId="423d8ed8-7014-4682-9604-5a3673c5e126" providerId="ADAL" clId="{32DF5D9D-E2B4-4E96-A7DD-7BE8BA631501}" dt="2024-02-07T14:05:51.801" v="16607" actId="20577"/>
        <pc:sldMkLst>
          <pc:docMk/>
          <pc:sldMk cId="3163360503" sldId="370"/>
        </pc:sldMkLst>
        <pc:spChg chg="mod">
          <ac:chgData name="Jeff Banham" userId="423d8ed8-7014-4682-9604-5a3673c5e126" providerId="ADAL" clId="{32DF5D9D-E2B4-4E96-A7DD-7BE8BA631501}" dt="2024-02-07T14:05:51.801" v="16607" actId="20577"/>
          <ac:spMkLst>
            <pc:docMk/>
            <pc:sldMk cId="3163360503" sldId="370"/>
            <ac:spMk id="967" creationId="{D8E3A411-3C6F-A7CC-A876-2C61F7A2ED98}"/>
          </ac:spMkLst>
        </pc:spChg>
      </pc:sldChg>
      <pc:sldChg chg="modSp add del mod setBg">
        <pc:chgData name="Jeff Banham" userId="423d8ed8-7014-4682-9604-5a3673c5e126" providerId="ADAL" clId="{32DF5D9D-E2B4-4E96-A7DD-7BE8BA631501}" dt="2024-02-07T20:05:28.237" v="20341" actId="47"/>
        <pc:sldMkLst>
          <pc:docMk/>
          <pc:sldMk cId="1832370899" sldId="371"/>
        </pc:sldMkLst>
        <pc:spChg chg="mod">
          <ac:chgData name="Jeff Banham" userId="423d8ed8-7014-4682-9604-5a3673c5e126" providerId="ADAL" clId="{32DF5D9D-E2B4-4E96-A7DD-7BE8BA631501}" dt="2024-02-07T19:47:45.635" v="20045" actId="20577"/>
          <ac:spMkLst>
            <pc:docMk/>
            <pc:sldMk cId="1832370899" sldId="371"/>
            <ac:spMk id="967" creationId="{344942A2-9B80-89F6-7DA0-B50A38C65D48}"/>
          </ac:spMkLst>
        </pc:spChg>
      </pc:sldChg>
      <pc:sldChg chg="addSp delSp modSp add mod setBg">
        <pc:chgData name="Jeff Banham" userId="423d8ed8-7014-4682-9604-5a3673c5e126" providerId="ADAL" clId="{32DF5D9D-E2B4-4E96-A7DD-7BE8BA631501}" dt="2024-02-08T13:46:32.173" v="21336" actId="20577"/>
        <pc:sldMkLst>
          <pc:docMk/>
          <pc:sldMk cId="1139040862" sldId="372"/>
        </pc:sldMkLst>
        <pc:spChg chg="mod">
          <ac:chgData name="Jeff Banham" userId="423d8ed8-7014-4682-9604-5a3673c5e126" providerId="ADAL" clId="{32DF5D9D-E2B4-4E96-A7DD-7BE8BA631501}" dt="2024-02-08T13:46:32.173" v="21336" actId="20577"/>
          <ac:spMkLst>
            <pc:docMk/>
            <pc:sldMk cId="1139040862" sldId="372"/>
            <ac:spMk id="7" creationId="{DA4CA7A5-6B76-4C42-3A56-62A2DC92FC67}"/>
          </ac:spMkLst>
        </pc:spChg>
        <pc:spChg chg="add del mod">
          <ac:chgData name="Jeff Banham" userId="423d8ed8-7014-4682-9604-5a3673c5e126" providerId="ADAL" clId="{32DF5D9D-E2B4-4E96-A7DD-7BE8BA631501}" dt="2024-02-08T13:35:24.846" v="21197" actId="478"/>
          <ac:spMkLst>
            <pc:docMk/>
            <pc:sldMk cId="1139040862" sldId="372"/>
            <ac:spMk id="9" creationId="{360A20EC-41AD-EB7A-9C36-E6264CC19AB0}"/>
          </ac:spMkLst>
        </pc:spChg>
        <pc:spChg chg="add mod">
          <ac:chgData name="Jeff Banham" userId="423d8ed8-7014-4682-9604-5a3673c5e126" providerId="ADAL" clId="{32DF5D9D-E2B4-4E96-A7DD-7BE8BA631501}" dt="2024-02-08T13:45:53.405" v="21308" actId="20577"/>
          <ac:spMkLst>
            <pc:docMk/>
            <pc:sldMk cId="1139040862" sldId="372"/>
            <ac:spMk id="10" creationId="{48412ED5-9794-DAE5-390B-28D5EC42B4D0}"/>
          </ac:spMkLst>
        </pc:spChg>
        <pc:spChg chg="mod ord">
          <ac:chgData name="Jeff Banham" userId="423d8ed8-7014-4682-9604-5a3673c5e126" providerId="ADAL" clId="{32DF5D9D-E2B4-4E96-A7DD-7BE8BA631501}" dt="2024-02-08T13:35:54.487" v="21201" actId="1076"/>
          <ac:spMkLst>
            <pc:docMk/>
            <pc:sldMk cId="1139040862" sldId="372"/>
            <ac:spMk id="13" creationId="{8EA884E9-5B85-7E23-8437-F56DEB0AC4D1}"/>
          </ac:spMkLst>
        </pc:spChg>
        <pc:spChg chg="add mod ord">
          <ac:chgData name="Jeff Banham" userId="423d8ed8-7014-4682-9604-5a3673c5e126" providerId="ADAL" clId="{32DF5D9D-E2B4-4E96-A7DD-7BE8BA631501}" dt="2024-02-08T13:45:50.157" v="21306" actId="20577"/>
          <ac:spMkLst>
            <pc:docMk/>
            <pc:sldMk cId="1139040862" sldId="372"/>
            <ac:spMk id="14" creationId="{D510CC95-1700-FCC3-3974-BA28FC7CACFA}"/>
          </ac:spMkLst>
        </pc:spChg>
        <pc:spChg chg="mod ord">
          <ac:chgData name="Jeff Banham" userId="423d8ed8-7014-4682-9604-5a3673c5e126" providerId="ADAL" clId="{32DF5D9D-E2B4-4E96-A7DD-7BE8BA631501}" dt="2024-02-08T13:36:34.726" v="21209" actId="1076"/>
          <ac:spMkLst>
            <pc:docMk/>
            <pc:sldMk cId="1139040862" sldId="372"/>
            <ac:spMk id="15" creationId="{5F824018-98AF-DD2A-4653-714B49E23185}"/>
          </ac:spMkLst>
        </pc:spChg>
        <pc:spChg chg="del">
          <ac:chgData name="Jeff Banham" userId="423d8ed8-7014-4682-9604-5a3673c5e126" providerId="ADAL" clId="{32DF5D9D-E2B4-4E96-A7DD-7BE8BA631501}" dt="2024-02-07T13:33:34.924" v="15781" actId="478"/>
          <ac:spMkLst>
            <pc:docMk/>
            <pc:sldMk cId="1139040862" sldId="372"/>
            <ac:spMk id="16" creationId="{59274481-88A3-C94F-7F70-ADCA04196215}"/>
          </ac:spMkLst>
        </pc:spChg>
        <pc:spChg chg="del">
          <ac:chgData name="Jeff Banham" userId="423d8ed8-7014-4682-9604-5a3673c5e126" providerId="ADAL" clId="{32DF5D9D-E2B4-4E96-A7DD-7BE8BA631501}" dt="2024-02-07T13:33:35.624" v="15782" actId="478"/>
          <ac:spMkLst>
            <pc:docMk/>
            <pc:sldMk cId="1139040862" sldId="372"/>
            <ac:spMk id="17" creationId="{D1327F5D-7243-1020-3960-49CB30D43DE3}"/>
          </ac:spMkLst>
        </pc:spChg>
        <pc:spChg chg="del">
          <ac:chgData name="Jeff Banham" userId="423d8ed8-7014-4682-9604-5a3673c5e126" providerId="ADAL" clId="{32DF5D9D-E2B4-4E96-A7DD-7BE8BA631501}" dt="2024-02-07T13:33:40.421" v="15785" actId="478"/>
          <ac:spMkLst>
            <pc:docMk/>
            <pc:sldMk cId="1139040862" sldId="372"/>
            <ac:spMk id="18" creationId="{3EC404B3-E0E3-1362-FBFF-609B272BE0B6}"/>
          </ac:spMkLst>
        </pc:spChg>
        <pc:spChg chg="del">
          <ac:chgData name="Jeff Banham" userId="423d8ed8-7014-4682-9604-5a3673c5e126" providerId="ADAL" clId="{32DF5D9D-E2B4-4E96-A7DD-7BE8BA631501}" dt="2024-02-07T13:33:41.796" v="15786" actId="478"/>
          <ac:spMkLst>
            <pc:docMk/>
            <pc:sldMk cId="1139040862" sldId="372"/>
            <ac:spMk id="19" creationId="{0DAA0EF3-5626-BC88-2132-18CE5CA68E92}"/>
          </ac:spMkLst>
        </pc:spChg>
        <pc:spChg chg="add mod">
          <ac:chgData name="Jeff Banham" userId="423d8ed8-7014-4682-9604-5a3673c5e126" providerId="ADAL" clId="{32DF5D9D-E2B4-4E96-A7DD-7BE8BA631501}" dt="2024-02-08T13:45:56.205" v="21310" actId="20577"/>
          <ac:spMkLst>
            <pc:docMk/>
            <pc:sldMk cId="1139040862" sldId="372"/>
            <ac:spMk id="24" creationId="{30DEF530-EE08-C596-75FD-9807C2A4E460}"/>
          </ac:spMkLst>
        </pc:spChg>
        <pc:spChg chg="add mod">
          <ac:chgData name="Jeff Banham" userId="423d8ed8-7014-4682-9604-5a3673c5e126" providerId="ADAL" clId="{32DF5D9D-E2B4-4E96-A7DD-7BE8BA631501}" dt="2024-02-08T13:41:35.462" v="21249" actId="1076"/>
          <ac:spMkLst>
            <pc:docMk/>
            <pc:sldMk cId="1139040862" sldId="372"/>
            <ac:spMk id="25" creationId="{2AF33479-941B-4C40-DD1F-5E24892BCEEA}"/>
          </ac:spMkLst>
        </pc:spChg>
        <pc:spChg chg="add mod">
          <ac:chgData name="Jeff Banham" userId="423d8ed8-7014-4682-9604-5a3673c5e126" providerId="ADAL" clId="{32DF5D9D-E2B4-4E96-A7DD-7BE8BA631501}" dt="2024-02-08T13:45:47.021" v="21304" actId="1076"/>
          <ac:spMkLst>
            <pc:docMk/>
            <pc:sldMk cId="1139040862" sldId="372"/>
            <ac:spMk id="30" creationId="{3F68144B-E329-885B-43FA-CC582B55E289}"/>
          </ac:spMkLst>
        </pc:spChg>
        <pc:spChg chg="add mod">
          <ac:chgData name="Jeff Banham" userId="423d8ed8-7014-4682-9604-5a3673c5e126" providerId="ADAL" clId="{32DF5D9D-E2B4-4E96-A7DD-7BE8BA631501}" dt="2024-02-08T13:45:47.021" v="21304" actId="1076"/>
          <ac:spMkLst>
            <pc:docMk/>
            <pc:sldMk cId="1139040862" sldId="372"/>
            <ac:spMk id="31" creationId="{2052AD5A-CB3E-C860-254E-EF0858E2055D}"/>
          </ac:spMkLst>
        </pc:spChg>
        <pc:grpChg chg="add del mod">
          <ac:chgData name="Jeff Banham" userId="423d8ed8-7014-4682-9604-5a3673c5e126" providerId="ADAL" clId="{32DF5D9D-E2B4-4E96-A7DD-7BE8BA631501}" dt="2024-02-07T20:31:53.562" v="20385" actId="1076"/>
          <ac:grpSpMkLst>
            <pc:docMk/>
            <pc:sldMk cId="1139040862" sldId="372"/>
            <ac:grpSpMk id="886" creationId="{F2C25661-4D5E-584B-ED55-E75B2407C29B}"/>
          </ac:grpSpMkLst>
        </pc:grpChg>
        <pc:picChg chg="add mod">
          <ac:chgData name="Jeff Banham" userId="423d8ed8-7014-4682-9604-5a3673c5e126" providerId="ADAL" clId="{32DF5D9D-E2B4-4E96-A7DD-7BE8BA631501}" dt="2024-02-08T13:35:36.821" v="21200" actId="1076"/>
          <ac:picMkLst>
            <pc:docMk/>
            <pc:sldMk cId="1139040862" sldId="372"/>
            <ac:picMk id="8" creationId="{DEF9AEB4-3B5D-8382-4907-5B7F46860607}"/>
          </ac:picMkLst>
        </pc:picChg>
        <pc:picChg chg="del">
          <ac:chgData name="Jeff Banham" userId="423d8ed8-7014-4682-9604-5a3673c5e126" providerId="ADAL" clId="{32DF5D9D-E2B4-4E96-A7DD-7BE8BA631501}" dt="2024-02-07T13:33:47.373" v="15788" actId="478"/>
          <ac:picMkLst>
            <pc:docMk/>
            <pc:sldMk cId="1139040862" sldId="372"/>
            <ac:picMk id="12" creationId="{15103319-2B8C-423C-BA77-BE2991B51AD1}"/>
          </ac:picMkLst>
        </pc:picChg>
        <pc:picChg chg="del">
          <ac:chgData name="Jeff Banham" userId="423d8ed8-7014-4682-9604-5a3673c5e126" providerId="ADAL" clId="{32DF5D9D-E2B4-4E96-A7DD-7BE8BA631501}" dt="2024-02-07T13:33:32.070" v="15779" actId="478"/>
          <ac:picMkLst>
            <pc:docMk/>
            <pc:sldMk cId="1139040862" sldId="372"/>
            <ac:picMk id="21" creationId="{F5973973-8C59-8D3F-A688-77177B959068}"/>
          </ac:picMkLst>
        </pc:picChg>
        <pc:picChg chg="add mod">
          <ac:chgData name="Jeff Banham" userId="423d8ed8-7014-4682-9604-5a3673c5e126" providerId="ADAL" clId="{32DF5D9D-E2B4-4E96-A7DD-7BE8BA631501}" dt="2024-02-08T13:40:42.588" v="21243" actId="1076"/>
          <ac:picMkLst>
            <pc:docMk/>
            <pc:sldMk cId="1139040862" sldId="372"/>
            <ac:picMk id="22" creationId="{CD7634E0-090F-7FBA-F09C-F8B6F5F3FF1C}"/>
          </ac:picMkLst>
        </pc:picChg>
        <pc:picChg chg="add mod">
          <ac:chgData name="Jeff Banham" userId="423d8ed8-7014-4682-9604-5a3673c5e126" providerId="ADAL" clId="{32DF5D9D-E2B4-4E96-A7DD-7BE8BA631501}" dt="2024-02-08T13:46:17.645" v="21323" actId="1076"/>
          <ac:picMkLst>
            <pc:docMk/>
            <pc:sldMk cId="1139040862" sldId="372"/>
            <ac:picMk id="27" creationId="{552D5493-75F0-D479-047D-60B29CFC8EFC}"/>
          </ac:picMkLst>
        </pc:picChg>
        <pc:picChg chg="add mod">
          <ac:chgData name="Jeff Banham" userId="423d8ed8-7014-4682-9604-5a3673c5e126" providerId="ADAL" clId="{32DF5D9D-E2B4-4E96-A7DD-7BE8BA631501}" dt="2024-02-08T13:44:53.333" v="21299" actId="1076"/>
          <ac:picMkLst>
            <pc:docMk/>
            <pc:sldMk cId="1139040862" sldId="372"/>
            <ac:picMk id="29" creationId="{FBF44F45-7AFD-5063-3965-948B7ED0786F}"/>
          </ac:picMkLst>
        </pc:picChg>
        <pc:cxnChg chg="del">
          <ac:chgData name="Jeff Banham" userId="423d8ed8-7014-4682-9604-5a3673c5e126" providerId="ADAL" clId="{32DF5D9D-E2B4-4E96-A7DD-7BE8BA631501}" dt="2024-02-07T13:33:33.861" v="15780" actId="478"/>
          <ac:cxnSpMkLst>
            <pc:docMk/>
            <pc:sldMk cId="1139040862" sldId="372"/>
            <ac:cxnSpMk id="23" creationId="{5DDA1548-80F0-99C8-B32E-B7B07BDD99E0}"/>
          </ac:cxnSpMkLst>
        </pc:cxnChg>
      </pc:sldChg>
      <pc:sldChg chg="addSp delSp add del mod setBg">
        <pc:chgData name="Jeff Banham" userId="423d8ed8-7014-4682-9604-5a3673c5e126" providerId="ADAL" clId="{32DF5D9D-E2B4-4E96-A7DD-7BE8BA631501}" dt="2024-02-07T13:26:28.808" v="15415" actId="47"/>
        <pc:sldMkLst>
          <pc:docMk/>
          <pc:sldMk cId="3625280354" sldId="372"/>
        </pc:sldMkLst>
        <pc:picChg chg="add del">
          <ac:chgData name="Jeff Banham" userId="423d8ed8-7014-4682-9604-5a3673c5e126" providerId="ADAL" clId="{32DF5D9D-E2B4-4E96-A7DD-7BE8BA631501}" dt="2024-02-07T13:26:14.413" v="15412" actId="478"/>
          <ac:picMkLst>
            <pc:docMk/>
            <pc:sldMk cId="3625280354" sldId="372"/>
            <ac:picMk id="21" creationId="{872683BA-6B17-85B9-3D31-61FA589C185F}"/>
          </ac:picMkLst>
        </pc:picChg>
      </pc:sldChg>
      <pc:sldChg chg="addSp delSp modSp add mod setBg">
        <pc:chgData name="Jeff Banham" userId="423d8ed8-7014-4682-9604-5a3673c5e126" providerId="ADAL" clId="{32DF5D9D-E2B4-4E96-A7DD-7BE8BA631501}" dt="2024-02-08T14:50:21.094" v="21906" actId="1076"/>
        <pc:sldMkLst>
          <pc:docMk/>
          <pc:sldMk cId="2375226549" sldId="373"/>
        </pc:sldMkLst>
        <pc:spChg chg="mod">
          <ac:chgData name="Jeff Banham" userId="423d8ed8-7014-4682-9604-5a3673c5e126" providerId="ADAL" clId="{32DF5D9D-E2B4-4E96-A7DD-7BE8BA631501}" dt="2024-02-07T14:00:21.822" v="16485" actId="20577"/>
          <ac:spMkLst>
            <pc:docMk/>
            <pc:sldMk cId="2375226549" sldId="373"/>
            <ac:spMk id="2" creationId="{BD2F5243-1056-B548-70C1-5CA5E5EE565D}"/>
          </ac:spMkLst>
        </pc:spChg>
        <pc:spChg chg="del">
          <ac:chgData name="Jeff Banham" userId="423d8ed8-7014-4682-9604-5a3673c5e126" providerId="ADAL" clId="{32DF5D9D-E2B4-4E96-A7DD-7BE8BA631501}" dt="2024-02-08T14:48:47.562" v="21893" actId="478"/>
          <ac:spMkLst>
            <pc:docMk/>
            <pc:sldMk cId="2375226549" sldId="373"/>
            <ac:spMk id="4" creationId="{DB88162F-FF3A-EF3A-D026-966960B89214}"/>
          </ac:spMkLst>
        </pc:spChg>
        <pc:spChg chg="add del mod">
          <ac:chgData name="Jeff Banham" userId="423d8ed8-7014-4682-9604-5a3673c5e126" providerId="ADAL" clId="{32DF5D9D-E2B4-4E96-A7DD-7BE8BA631501}" dt="2024-02-07T13:58:09.586" v="16446" actId="478"/>
          <ac:spMkLst>
            <pc:docMk/>
            <pc:sldMk cId="2375226549" sldId="373"/>
            <ac:spMk id="5" creationId="{E020085C-2905-6DFF-B858-E0369474B1AE}"/>
          </ac:spMkLst>
        </pc:spChg>
        <pc:spChg chg="mod">
          <ac:chgData name="Jeff Banham" userId="423d8ed8-7014-4682-9604-5a3673c5e126" providerId="ADAL" clId="{32DF5D9D-E2B4-4E96-A7DD-7BE8BA631501}" dt="2024-02-08T14:03:02.062" v="21672" actId="122"/>
          <ac:spMkLst>
            <pc:docMk/>
            <pc:sldMk cId="2375226549" sldId="373"/>
            <ac:spMk id="6" creationId="{AD0F5A2A-CC1B-05BE-E912-AA29EB50FABD}"/>
          </ac:spMkLst>
        </pc:spChg>
        <pc:spChg chg="mod ord">
          <ac:chgData name="Jeff Banham" userId="423d8ed8-7014-4682-9604-5a3673c5e126" providerId="ADAL" clId="{32DF5D9D-E2B4-4E96-A7DD-7BE8BA631501}" dt="2024-02-08T14:49:53.717" v="21899" actId="1076"/>
          <ac:spMkLst>
            <pc:docMk/>
            <pc:sldMk cId="2375226549" sldId="373"/>
            <ac:spMk id="19" creationId="{EE0F7E64-6BF7-CFF6-FD6A-56398615DEF1}"/>
          </ac:spMkLst>
        </pc:spChg>
        <pc:spChg chg="del mod ord">
          <ac:chgData name="Jeff Banham" userId="423d8ed8-7014-4682-9604-5a3673c5e126" providerId="ADAL" clId="{32DF5D9D-E2B4-4E96-A7DD-7BE8BA631501}" dt="2024-02-08T14:50:04.951" v="21901" actId="478"/>
          <ac:spMkLst>
            <pc:docMk/>
            <pc:sldMk cId="2375226549" sldId="373"/>
            <ac:spMk id="20" creationId="{74A22D63-A55C-2F97-1CC1-339B8AD373C0}"/>
          </ac:spMkLst>
        </pc:spChg>
        <pc:spChg chg="add mod">
          <ac:chgData name="Jeff Banham" userId="423d8ed8-7014-4682-9604-5a3673c5e126" providerId="ADAL" clId="{32DF5D9D-E2B4-4E96-A7DD-7BE8BA631501}" dt="2024-02-08T14:50:17.157" v="21905" actId="1076"/>
          <ac:spMkLst>
            <pc:docMk/>
            <pc:sldMk cId="2375226549" sldId="373"/>
            <ac:spMk id="23" creationId="{10F4019A-1B32-59AC-0604-D0F88BF24353}"/>
          </ac:spMkLst>
        </pc:spChg>
        <pc:spChg chg="add mod ord">
          <ac:chgData name="Jeff Banham" userId="423d8ed8-7014-4682-9604-5a3673c5e126" providerId="ADAL" clId="{32DF5D9D-E2B4-4E96-A7DD-7BE8BA631501}" dt="2024-02-08T14:49:57.140" v="21900" actId="1076"/>
          <ac:spMkLst>
            <pc:docMk/>
            <pc:sldMk cId="2375226549" sldId="373"/>
            <ac:spMk id="24" creationId="{BB053004-A2B5-FE94-B3AC-88B3A062CD84}"/>
          </ac:spMkLst>
        </pc:spChg>
        <pc:spChg chg="add del mod ord">
          <ac:chgData name="Jeff Banham" userId="423d8ed8-7014-4682-9604-5a3673c5e126" providerId="ADAL" clId="{32DF5D9D-E2B4-4E96-A7DD-7BE8BA631501}" dt="2024-02-08T14:50:06.698" v="21902" actId="478"/>
          <ac:spMkLst>
            <pc:docMk/>
            <pc:sldMk cId="2375226549" sldId="373"/>
            <ac:spMk id="25" creationId="{9D0E5B7F-94FC-8FD8-05B2-9DC511A2BD61}"/>
          </ac:spMkLst>
        </pc:spChg>
        <pc:spChg chg="add mod ord">
          <ac:chgData name="Jeff Banham" userId="423d8ed8-7014-4682-9604-5a3673c5e126" providerId="ADAL" clId="{32DF5D9D-E2B4-4E96-A7DD-7BE8BA631501}" dt="2024-02-08T14:50:21.094" v="21906" actId="1076"/>
          <ac:spMkLst>
            <pc:docMk/>
            <pc:sldMk cId="2375226549" sldId="373"/>
            <ac:spMk id="26" creationId="{F0BE01C9-BCA4-4549-F979-63A4655AB5A6}"/>
          </ac:spMkLst>
        </pc:spChg>
        <pc:spChg chg="add del mod ord">
          <ac:chgData name="Jeff Banham" userId="423d8ed8-7014-4682-9604-5a3673c5e126" providerId="ADAL" clId="{32DF5D9D-E2B4-4E96-A7DD-7BE8BA631501}" dt="2024-02-08T14:50:07.913" v="21903" actId="478"/>
          <ac:spMkLst>
            <pc:docMk/>
            <pc:sldMk cId="2375226549" sldId="373"/>
            <ac:spMk id="27" creationId="{DF6830D9-D432-55AD-4E69-80599C025960}"/>
          </ac:spMkLst>
        </pc:spChg>
        <pc:picChg chg="mod">
          <ac:chgData name="Jeff Banham" userId="423d8ed8-7014-4682-9604-5a3673c5e126" providerId="ADAL" clId="{32DF5D9D-E2B4-4E96-A7DD-7BE8BA631501}" dt="2024-02-08T14:02:34.299" v="21668" actId="1076"/>
          <ac:picMkLst>
            <pc:docMk/>
            <pc:sldMk cId="2375226549" sldId="373"/>
            <ac:picMk id="18" creationId="{FBE047CA-AE1F-40EB-5AB1-F63ECC6E0AA2}"/>
          </ac:picMkLst>
        </pc:picChg>
        <pc:picChg chg="add mod">
          <ac:chgData name="Jeff Banham" userId="423d8ed8-7014-4682-9604-5a3673c5e126" providerId="ADAL" clId="{32DF5D9D-E2B4-4E96-A7DD-7BE8BA631501}" dt="2024-02-08T14:49:44.782" v="21898" actId="1076"/>
          <ac:picMkLst>
            <pc:docMk/>
            <pc:sldMk cId="2375226549" sldId="373"/>
            <ac:picMk id="22" creationId="{222B0B47-39CA-752D-A44E-1EFDCB7FEEA2}"/>
          </ac:picMkLst>
        </pc:picChg>
        <pc:picChg chg="add mod">
          <ac:chgData name="Jeff Banham" userId="423d8ed8-7014-4682-9604-5a3673c5e126" providerId="ADAL" clId="{32DF5D9D-E2B4-4E96-A7DD-7BE8BA631501}" dt="2024-02-08T14:49:39.462" v="21897" actId="1076"/>
          <ac:picMkLst>
            <pc:docMk/>
            <pc:sldMk cId="2375226549" sldId="373"/>
            <ac:picMk id="28" creationId="{0400FA23-E5BB-5AA7-EC9B-6CF7B711D692}"/>
          </ac:picMkLst>
        </pc:picChg>
      </pc:sldChg>
      <pc:sldChg chg="modSp add del mod setBg">
        <pc:chgData name="Jeff Banham" userId="423d8ed8-7014-4682-9604-5a3673c5e126" providerId="ADAL" clId="{32DF5D9D-E2B4-4E96-A7DD-7BE8BA631501}" dt="2024-02-07T14:15:19.093" v="16759" actId="47"/>
        <pc:sldMkLst>
          <pc:docMk/>
          <pc:sldMk cId="3137659385" sldId="374"/>
        </pc:sldMkLst>
        <pc:spChg chg="mod">
          <ac:chgData name="Jeff Banham" userId="423d8ed8-7014-4682-9604-5a3673c5e126" providerId="ADAL" clId="{32DF5D9D-E2B4-4E96-A7DD-7BE8BA631501}" dt="2024-02-07T14:07:38.081" v="16637" actId="20577"/>
          <ac:spMkLst>
            <pc:docMk/>
            <pc:sldMk cId="3137659385" sldId="374"/>
            <ac:spMk id="967" creationId="{1D36FFD1-9537-B95F-A0AF-388F22ADB2F4}"/>
          </ac:spMkLst>
        </pc:spChg>
        <pc:spChg chg="mod">
          <ac:chgData name="Jeff Banham" userId="423d8ed8-7014-4682-9604-5a3673c5e126" providerId="ADAL" clId="{32DF5D9D-E2B4-4E96-A7DD-7BE8BA631501}" dt="2024-02-07T14:07:33.640" v="16634" actId="20577"/>
          <ac:spMkLst>
            <pc:docMk/>
            <pc:sldMk cId="3137659385" sldId="374"/>
            <ac:spMk id="1057" creationId="{02B6E938-69A0-86CC-4D8A-BC5C0C93ADF5}"/>
          </ac:spMkLst>
        </pc:spChg>
      </pc:sldChg>
      <pc:sldChg chg="addSp delSp modSp add mod setBg">
        <pc:chgData name="Jeff Banham" userId="423d8ed8-7014-4682-9604-5a3673c5e126" providerId="ADAL" clId="{32DF5D9D-E2B4-4E96-A7DD-7BE8BA631501}" dt="2024-02-07T22:46:13.536" v="20925" actId="1076"/>
        <pc:sldMkLst>
          <pc:docMk/>
          <pc:sldMk cId="2071434899" sldId="375"/>
        </pc:sldMkLst>
        <pc:spChg chg="mod">
          <ac:chgData name="Jeff Banham" userId="423d8ed8-7014-4682-9604-5a3673c5e126" providerId="ADAL" clId="{32DF5D9D-E2B4-4E96-A7DD-7BE8BA631501}" dt="2024-02-07T22:46:13.536" v="20925" actId="1076"/>
          <ac:spMkLst>
            <pc:docMk/>
            <pc:sldMk cId="2071434899" sldId="375"/>
            <ac:spMk id="5" creationId="{A92E556C-0052-386E-376A-A5ED4D0D7312}"/>
          </ac:spMkLst>
        </pc:spChg>
        <pc:spChg chg="add del mod">
          <ac:chgData name="Jeff Banham" userId="423d8ed8-7014-4682-9604-5a3673c5e126" providerId="ADAL" clId="{32DF5D9D-E2B4-4E96-A7DD-7BE8BA631501}" dt="2024-02-07T20:03:11.099" v="20328" actId="478"/>
          <ac:spMkLst>
            <pc:docMk/>
            <pc:sldMk cId="2071434899" sldId="375"/>
            <ac:spMk id="966" creationId="{FA12A7B0-976E-9F07-B8AA-52D24A92AD1B}"/>
          </ac:spMkLst>
        </pc:spChg>
        <pc:spChg chg="mod">
          <ac:chgData name="Jeff Banham" userId="423d8ed8-7014-4682-9604-5a3673c5e126" providerId="ADAL" clId="{32DF5D9D-E2B4-4E96-A7DD-7BE8BA631501}" dt="2024-02-07T22:46:11.953" v="20924" actId="20577"/>
          <ac:spMkLst>
            <pc:docMk/>
            <pc:sldMk cId="2071434899" sldId="375"/>
            <ac:spMk id="967" creationId="{DFC4613D-2BA0-803B-1A3E-FCA1F7D790A9}"/>
          </ac:spMkLst>
        </pc:spChg>
        <pc:spChg chg="add mod">
          <ac:chgData name="Jeff Banham" userId="423d8ed8-7014-4682-9604-5a3673c5e126" providerId="ADAL" clId="{32DF5D9D-E2B4-4E96-A7DD-7BE8BA631501}" dt="2024-02-07T20:03:18.902" v="20330" actId="1076"/>
          <ac:spMkLst>
            <pc:docMk/>
            <pc:sldMk cId="2071434899" sldId="375"/>
            <ac:spMk id="968" creationId="{1F4AE444-E21C-C2F2-914D-412FE1AB0426}"/>
          </ac:spMkLst>
        </pc:spChg>
        <pc:spChg chg="del mod">
          <ac:chgData name="Jeff Banham" userId="423d8ed8-7014-4682-9604-5a3673c5e126" providerId="ADAL" clId="{32DF5D9D-E2B4-4E96-A7DD-7BE8BA631501}" dt="2024-02-07T19:59:51.659" v="20073" actId="478"/>
          <ac:spMkLst>
            <pc:docMk/>
            <pc:sldMk cId="2071434899" sldId="375"/>
            <ac:spMk id="1057" creationId="{AA8926B4-127D-55F6-6B3C-E6B49AB19E4C}"/>
          </ac:spMkLst>
        </pc:spChg>
        <pc:grpChg chg="del">
          <ac:chgData name="Jeff Banham" userId="423d8ed8-7014-4682-9604-5a3673c5e126" providerId="ADAL" clId="{32DF5D9D-E2B4-4E96-A7DD-7BE8BA631501}" dt="2024-02-07T19:59:43.035" v="20071" actId="478"/>
          <ac:grpSpMkLst>
            <pc:docMk/>
            <pc:sldMk cId="2071434899" sldId="375"/>
            <ac:grpSpMk id="61" creationId="{43A3B762-81A1-1E42-270F-CB85C1E0095D}"/>
          </ac:grpSpMkLst>
        </pc:grpChg>
        <pc:picChg chg="add mod">
          <ac:chgData name="Jeff Banham" userId="423d8ed8-7014-4682-9604-5a3673c5e126" providerId="ADAL" clId="{32DF5D9D-E2B4-4E96-A7DD-7BE8BA631501}" dt="2024-02-07T20:03:16.125" v="20329" actId="1076"/>
          <ac:picMkLst>
            <pc:docMk/>
            <pc:sldMk cId="2071434899" sldId="375"/>
            <ac:picMk id="965" creationId="{E0C69305-9E2E-CE19-27F7-78B8E281E2EA}"/>
          </ac:picMkLst>
        </pc:picChg>
        <pc:picChg chg="add mod">
          <ac:chgData name="Jeff Banham" userId="423d8ed8-7014-4682-9604-5a3673c5e126" providerId="ADAL" clId="{32DF5D9D-E2B4-4E96-A7DD-7BE8BA631501}" dt="2024-02-07T20:04:53.286" v="20340" actId="1076"/>
          <ac:picMkLst>
            <pc:docMk/>
            <pc:sldMk cId="2071434899" sldId="375"/>
            <ac:picMk id="970" creationId="{C2132E62-6CB4-E58A-DDE7-74A792D6139B}"/>
          </ac:picMkLst>
        </pc:picChg>
      </pc:sldChg>
      <pc:sldChg chg="add del">
        <pc:chgData name="Jeff Banham" userId="423d8ed8-7014-4682-9604-5a3673c5e126" providerId="ADAL" clId="{32DF5D9D-E2B4-4E96-A7DD-7BE8BA631501}" dt="2024-02-07T14:13:07.439" v="16681"/>
        <pc:sldMkLst>
          <pc:docMk/>
          <pc:sldMk cId="109596138" sldId="376"/>
        </pc:sldMkLst>
      </pc:sldChg>
      <pc:sldChg chg="addSp delSp modSp add mod ord setBg">
        <pc:chgData name="Jeff Banham" userId="423d8ed8-7014-4682-9604-5a3673c5e126" providerId="ADAL" clId="{32DF5D9D-E2B4-4E96-A7DD-7BE8BA631501}" dt="2024-02-07T22:36:08.497" v="20848" actId="20577"/>
        <pc:sldMkLst>
          <pc:docMk/>
          <pc:sldMk cId="3345167922" sldId="376"/>
        </pc:sldMkLst>
        <pc:spChg chg="mod">
          <ac:chgData name="Jeff Banham" userId="423d8ed8-7014-4682-9604-5a3673c5e126" providerId="ADAL" clId="{32DF5D9D-E2B4-4E96-A7DD-7BE8BA631501}" dt="2024-02-07T18:20:34.756" v="18804" actId="313"/>
          <ac:spMkLst>
            <pc:docMk/>
            <pc:sldMk cId="3345167922" sldId="376"/>
            <ac:spMk id="7" creationId="{08E9839B-50EC-F928-1EDD-99CC9E31B974}"/>
          </ac:spMkLst>
        </pc:spChg>
        <pc:spChg chg="add mod">
          <ac:chgData name="Jeff Banham" userId="423d8ed8-7014-4682-9604-5a3673c5e126" providerId="ADAL" clId="{32DF5D9D-E2B4-4E96-A7DD-7BE8BA631501}" dt="2024-02-07T18:10:51.973" v="18589" actId="1076"/>
          <ac:spMkLst>
            <pc:docMk/>
            <pc:sldMk cId="3345167922" sldId="376"/>
            <ac:spMk id="11" creationId="{7222D2E2-B27D-B3F4-28A9-E3008085021C}"/>
          </ac:spMkLst>
        </pc:spChg>
        <pc:spChg chg="add mod">
          <ac:chgData name="Jeff Banham" userId="423d8ed8-7014-4682-9604-5a3673c5e126" providerId="ADAL" clId="{32DF5D9D-E2B4-4E96-A7DD-7BE8BA631501}" dt="2024-02-07T18:15:58.402" v="18718" actId="1076"/>
          <ac:spMkLst>
            <pc:docMk/>
            <pc:sldMk cId="3345167922" sldId="376"/>
            <ac:spMk id="16" creationId="{31554D7C-3633-939B-C581-87FA96700FF2}"/>
          </ac:spMkLst>
        </pc:spChg>
        <pc:spChg chg="add mod">
          <ac:chgData name="Jeff Banham" userId="423d8ed8-7014-4682-9604-5a3673c5e126" providerId="ADAL" clId="{32DF5D9D-E2B4-4E96-A7DD-7BE8BA631501}" dt="2024-02-07T18:16:10.483" v="18722" actId="1076"/>
          <ac:spMkLst>
            <pc:docMk/>
            <pc:sldMk cId="3345167922" sldId="376"/>
            <ac:spMk id="19" creationId="{D33D4F25-11AC-C0FD-E098-29DB11F654F7}"/>
          </ac:spMkLst>
        </pc:spChg>
        <pc:spChg chg="add del mod ord">
          <ac:chgData name="Jeff Banham" userId="423d8ed8-7014-4682-9604-5a3673c5e126" providerId="ADAL" clId="{32DF5D9D-E2B4-4E96-A7DD-7BE8BA631501}" dt="2024-02-07T18:17:07.080" v="18731" actId="478"/>
          <ac:spMkLst>
            <pc:docMk/>
            <pc:sldMk cId="3345167922" sldId="376"/>
            <ac:spMk id="23" creationId="{5AC613CD-8EFB-07A3-DD3B-93F82CD4E140}"/>
          </ac:spMkLst>
        </pc:spChg>
        <pc:spChg chg="add mod">
          <ac:chgData name="Jeff Banham" userId="423d8ed8-7014-4682-9604-5a3673c5e126" providerId="ADAL" clId="{32DF5D9D-E2B4-4E96-A7DD-7BE8BA631501}" dt="2024-02-07T18:16:18.835" v="18724" actId="1076"/>
          <ac:spMkLst>
            <pc:docMk/>
            <pc:sldMk cId="3345167922" sldId="376"/>
            <ac:spMk id="24" creationId="{77CC1D33-C0D6-EE25-4115-6460119FF203}"/>
          </ac:spMkLst>
        </pc:spChg>
        <pc:spChg chg="add mod">
          <ac:chgData name="Jeff Banham" userId="423d8ed8-7014-4682-9604-5a3673c5e126" providerId="ADAL" clId="{32DF5D9D-E2B4-4E96-A7DD-7BE8BA631501}" dt="2024-02-07T18:17:14.572" v="18733" actId="1076"/>
          <ac:spMkLst>
            <pc:docMk/>
            <pc:sldMk cId="3345167922" sldId="376"/>
            <ac:spMk id="27" creationId="{ED02B9DA-A22C-D978-A5C8-7611C81F61D6}"/>
          </ac:spMkLst>
        </pc:spChg>
        <pc:spChg chg="add mod">
          <ac:chgData name="Jeff Banham" userId="423d8ed8-7014-4682-9604-5a3673c5e126" providerId="ADAL" clId="{32DF5D9D-E2B4-4E96-A7DD-7BE8BA631501}" dt="2024-02-07T18:18:49.970" v="18743" actId="1076"/>
          <ac:spMkLst>
            <pc:docMk/>
            <pc:sldMk cId="3345167922" sldId="376"/>
            <ac:spMk id="30" creationId="{56FC6979-E43A-55E1-98F6-34B07EAA34CD}"/>
          </ac:spMkLst>
        </pc:spChg>
        <pc:spChg chg="add mod">
          <ac:chgData name="Jeff Banham" userId="423d8ed8-7014-4682-9604-5a3673c5e126" providerId="ADAL" clId="{32DF5D9D-E2B4-4E96-A7DD-7BE8BA631501}" dt="2024-02-07T18:19:19.267" v="18746" actId="1076"/>
          <ac:spMkLst>
            <pc:docMk/>
            <pc:sldMk cId="3345167922" sldId="376"/>
            <ac:spMk id="31" creationId="{1816404C-B14B-B508-34D1-6DCF5BBA3F55}"/>
          </ac:spMkLst>
        </pc:spChg>
        <pc:spChg chg="add mod">
          <ac:chgData name="Jeff Banham" userId="423d8ed8-7014-4682-9604-5a3673c5e126" providerId="ADAL" clId="{32DF5D9D-E2B4-4E96-A7DD-7BE8BA631501}" dt="2024-02-07T18:19:26.127" v="18748" actId="1076"/>
          <ac:spMkLst>
            <pc:docMk/>
            <pc:sldMk cId="3345167922" sldId="376"/>
            <ac:spMk id="32" creationId="{D5A3DB70-8425-D3D9-FAA0-18A4B6DA6168}"/>
          </ac:spMkLst>
        </pc:spChg>
        <pc:spChg chg="add mod">
          <ac:chgData name="Jeff Banham" userId="423d8ed8-7014-4682-9604-5a3673c5e126" providerId="ADAL" clId="{32DF5D9D-E2B4-4E96-A7DD-7BE8BA631501}" dt="2024-02-07T22:34:45.824" v="20829" actId="1076"/>
          <ac:spMkLst>
            <pc:docMk/>
            <pc:sldMk cId="3345167922" sldId="376"/>
            <ac:spMk id="35" creationId="{D38BB9D0-8603-E77F-76D2-2EF5083F7F3A}"/>
          </ac:spMkLst>
        </pc:spChg>
        <pc:spChg chg="add mod">
          <ac:chgData name="Jeff Banham" userId="423d8ed8-7014-4682-9604-5a3673c5e126" providerId="ADAL" clId="{32DF5D9D-E2B4-4E96-A7DD-7BE8BA631501}" dt="2024-02-07T22:34:50.617" v="20830" actId="1076"/>
          <ac:spMkLst>
            <pc:docMk/>
            <pc:sldMk cId="3345167922" sldId="376"/>
            <ac:spMk id="36" creationId="{35ABCEE3-BC73-9EA7-AFE9-C47C94A1ECF0}"/>
          </ac:spMkLst>
        </pc:spChg>
        <pc:spChg chg="add mod">
          <ac:chgData name="Jeff Banham" userId="423d8ed8-7014-4682-9604-5a3673c5e126" providerId="ADAL" clId="{32DF5D9D-E2B4-4E96-A7DD-7BE8BA631501}" dt="2024-02-07T22:34:56.360" v="20831" actId="1076"/>
          <ac:spMkLst>
            <pc:docMk/>
            <pc:sldMk cId="3345167922" sldId="376"/>
            <ac:spMk id="37" creationId="{1F2DC200-B04F-071E-01FF-2299A7476464}"/>
          </ac:spMkLst>
        </pc:spChg>
        <pc:spChg chg="add mod">
          <ac:chgData name="Jeff Banham" userId="423d8ed8-7014-4682-9604-5a3673c5e126" providerId="ADAL" clId="{32DF5D9D-E2B4-4E96-A7DD-7BE8BA631501}" dt="2024-02-07T22:35:00.032" v="20832" actId="1076"/>
          <ac:spMkLst>
            <pc:docMk/>
            <pc:sldMk cId="3345167922" sldId="376"/>
            <ac:spMk id="38" creationId="{81195D45-C997-AF70-F439-52C81063342D}"/>
          </ac:spMkLst>
        </pc:spChg>
        <pc:spChg chg="add mod">
          <ac:chgData name="Jeff Banham" userId="423d8ed8-7014-4682-9604-5a3673c5e126" providerId="ADAL" clId="{32DF5D9D-E2B4-4E96-A7DD-7BE8BA631501}" dt="2024-02-07T22:35:22.497" v="20839" actId="20577"/>
          <ac:spMkLst>
            <pc:docMk/>
            <pc:sldMk cId="3345167922" sldId="376"/>
            <ac:spMk id="39" creationId="{6225A1EE-BD01-1F10-596F-1AA65350C1AB}"/>
          </ac:spMkLst>
        </pc:spChg>
        <pc:spChg chg="add mod">
          <ac:chgData name="Jeff Banham" userId="423d8ed8-7014-4682-9604-5a3673c5e126" providerId="ADAL" clId="{32DF5D9D-E2B4-4E96-A7DD-7BE8BA631501}" dt="2024-02-07T22:35:44.173" v="20842" actId="20577"/>
          <ac:spMkLst>
            <pc:docMk/>
            <pc:sldMk cId="3345167922" sldId="376"/>
            <ac:spMk id="40" creationId="{93F63ADC-5C29-1BF5-ACAA-DADFD79D5E9A}"/>
          </ac:spMkLst>
        </pc:spChg>
        <pc:spChg chg="add mod">
          <ac:chgData name="Jeff Banham" userId="423d8ed8-7014-4682-9604-5a3673c5e126" providerId="ADAL" clId="{32DF5D9D-E2B4-4E96-A7DD-7BE8BA631501}" dt="2024-02-07T22:36:08.497" v="20848" actId="20577"/>
          <ac:spMkLst>
            <pc:docMk/>
            <pc:sldMk cId="3345167922" sldId="376"/>
            <ac:spMk id="41" creationId="{1D66CF95-1390-94CB-7742-162F67FB1D84}"/>
          </ac:spMkLst>
        </pc:spChg>
        <pc:spChg chg="add mod">
          <ac:chgData name="Jeff Banham" userId="423d8ed8-7014-4682-9604-5a3673c5e126" providerId="ADAL" clId="{32DF5D9D-E2B4-4E96-A7DD-7BE8BA631501}" dt="2024-02-07T22:35:57.761" v="20845" actId="20577"/>
          <ac:spMkLst>
            <pc:docMk/>
            <pc:sldMk cId="3345167922" sldId="376"/>
            <ac:spMk id="42" creationId="{D181FD38-F44A-8338-B1A9-30164A094815}"/>
          </ac:spMkLst>
        </pc:spChg>
        <pc:grpChg chg="mod">
          <ac:chgData name="Jeff Banham" userId="423d8ed8-7014-4682-9604-5a3673c5e126" providerId="ADAL" clId="{32DF5D9D-E2B4-4E96-A7DD-7BE8BA631501}" dt="2024-02-07T22:35:08.160" v="20836" actId="1076"/>
          <ac:grpSpMkLst>
            <pc:docMk/>
            <pc:sldMk cId="3345167922" sldId="376"/>
            <ac:grpSpMk id="886" creationId="{60F15182-E1E4-6586-6A56-6EEAAF958944}"/>
          </ac:grpSpMkLst>
        </pc:grpChg>
        <pc:picChg chg="del">
          <ac:chgData name="Jeff Banham" userId="423d8ed8-7014-4682-9604-5a3673c5e126" providerId="ADAL" clId="{32DF5D9D-E2B4-4E96-A7DD-7BE8BA631501}" dt="2024-02-07T18:09:56.579" v="18578" actId="478"/>
          <ac:picMkLst>
            <pc:docMk/>
            <pc:sldMk cId="3345167922" sldId="376"/>
            <ac:picMk id="5" creationId="{614D1FB2-30EF-0315-CA8D-F30CE15892EE}"/>
          </ac:picMkLst>
        </pc:picChg>
        <pc:picChg chg="add mod">
          <ac:chgData name="Jeff Banham" userId="423d8ed8-7014-4682-9604-5a3673c5e126" providerId="ADAL" clId="{32DF5D9D-E2B4-4E96-A7DD-7BE8BA631501}" dt="2024-02-07T18:10:40.390" v="18587" actId="1038"/>
          <ac:picMkLst>
            <pc:docMk/>
            <pc:sldMk cId="3345167922" sldId="376"/>
            <ac:picMk id="10" creationId="{9C22FF15-E7DC-E336-2507-A634A460FF7E}"/>
          </ac:picMkLst>
        </pc:picChg>
        <pc:picChg chg="add mod">
          <ac:chgData name="Jeff Banham" userId="423d8ed8-7014-4682-9604-5a3673c5e126" providerId="ADAL" clId="{32DF5D9D-E2B4-4E96-A7DD-7BE8BA631501}" dt="2024-02-07T18:11:19.595" v="18598" actId="1076"/>
          <ac:picMkLst>
            <pc:docMk/>
            <pc:sldMk cId="3345167922" sldId="376"/>
            <ac:picMk id="13" creationId="{9778B56C-D492-10C1-ADE6-E29A87305FFE}"/>
          </ac:picMkLst>
        </pc:picChg>
        <pc:picChg chg="add mod">
          <ac:chgData name="Jeff Banham" userId="423d8ed8-7014-4682-9604-5a3673c5e126" providerId="ADAL" clId="{32DF5D9D-E2B4-4E96-A7DD-7BE8BA631501}" dt="2024-02-07T18:15:54.971" v="18717" actId="14100"/>
          <ac:picMkLst>
            <pc:docMk/>
            <pc:sldMk cId="3345167922" sldId="376"/>
            <ac:picMk id="15" creationId="{F14B427F-BE8E-D364-4899-D8B9B72941DC}"/>
          </ac:picMkLst>
        </pc:picChg>
        <pc:picChg chg="add mod">
          <ac:chgData name="Jeff Banham" userId="423d8ed8-7014-4682-9604-5a3673c5e126" providerId="ADAL" clId="{32DF5D9D-E2B4-4E96-A7DD-7BE8BA631501}" dt="2024-02-07T18:15:44.187" v="18714" actId="1076"/>
          <ac:picMkLst>
            <pc:docMk/>
            <pc:sldMk cId="3345167922" sldId="376"/>
            <ac:picMk id="18" creationId="{E91631B6-5A03-121A-A229-6BDDE3DC08CB}"/>
          </ac:picMkLst>
        </pc:picChg>
        <pc:picChg chg="add mod">
          <ac:chgData name="Jeff Banham" userId="423d8ed8-7014-4682-9604-5a3673c5e126" providerId="ADAL" clId="{32DF5D9D-E2B4-4E96-A7DD-7BE8BA631501}" dt="2024-02-07T18:14:04.948" v="18674" actId="1076"/>
          <ac:picMkLst>
            <pc:docMk/>
            <pc:sldMk cId="3345167922" sldId="376"/>
            <ac:picMk id="20" creationId="{3AF4E269-93D1-8FA9-76CE-DEE0FC634191}"/>
          </ac:picMkLst>
        </pc:picChg>
        <pc:picChg chg="add mod">
          <ac:chgData name="Jeff Banham" userId="423d8ed8-7014-4682-9604-5a3673c5e126" providerId="ADAL" clId="{32DF5D9D-E2B4-4E96-A7DD-7BE8BA631501}" dt="2024-02-07T18:16:06.883" v="18721" actId="1076"/>
          <ac:picMkLst>
            <pc:docMk/>
            <pc:sldMk cId="3345167922" sldId="376"/>
            <ac:picMk id="22" creationId="{ED6E0C9E-62B1-4C8F-3CAB-C1B20E605CF2}"/>
          </ac:picMkLst>
        </pc:picChg>
        <pc:picChg chg="add mod">
          <ac:chgData name="Jeff Banham" userId="423d8ed8-7014-4682-9604-5a3673c5e126" providerId="ADAL" clId="{32DF5D9D-E2B4-4E96-A7DD-7BE8BA631501}" dt="2024-02-07T18:16:39.890" v="18727" actId="1076"/>
          <ac:picMkLst>
            <pc:docMk/>
            <pc:sldMk cId="3345167922" sldId="376"/>
            <ac:picMk id="26" creationId="{9C2F660B-196D-3993-CA84-A401BFE404FC}"/>
          </ac:picMkLst>
        </pc:picChg>
        <pc:picChg chg="add mod">
          <ac:chgData name="Jeff Banham" userId="423d8ed8-7014-4682-9604-5a3673c5e126" providerId="ADAL" clId="{32DF5D9D-E2B4-4E96-A7DD-7BE8BA631501}" dt="2024-02-07T18:18:41.747" v="18741" actId="14100"/>
          <ac:picMkLst>
            <pc:docMk/>
            <pc:sldMk cId="3345167922" sldId="376"/>
            <ac:picMk id="29" creationId="{F47EB74C-2222-B730-C728-63D823CF3497}"/>
          </ac:picMkLst>
        </pc:picChg>
        <pc:picChg chg="add del">
          <ac:chgData name="Jeff Banham" userId="423d8ed8-7014-4682-9604-5a3673c5e126" providerId="ADAL" clId="{32DF5D9D-E2B4-4E96-A7DD-7BE8BA631501}" dt="2024-02-07T18:26:06.399" v="18806" actId="22"/>
          <ac:picMkLst>
            <pc:docMk/>
            <pc:sldMk cId="3345167922" sldId="376"/>
            <ac:picMk id="34" creationId="{A0A22595-818C-AC29-184D-998ABB500FA8}"/>
          </ac:picMkLst>
        </pc:picChg>
      </pc:sldChg>
      <pc:sldChg chg="addSp delSp modSp add mod setBg">
        <pc:chgData name="Jeff Banham" userId="423d8ed8-7014-4682-9604-5a3673c5e126" providerId="ADAL" clId="{32DF5D9D-E2B4-4E96-A7DD-7BE8BA631501}" dt="2024-02-07T22:32:10.063" v="20812" actId="1076"/>
        <pc:sldMkLst>
          <pc:docMk/>
          <pc:sldMk cId="319967787" sldId="377"/>
        </pc:sldMkLst>
        <pc:spChg chg="mod">
          <ac:chgData name="Jeff Banham" userId="423d8ed8-7014-4682-9604-5a3673c5e126" providerId="ADAL" clId="{32DF5D9D-E2B4-4E96-A7DD-7BE8BA631501}" dt="2024-02-07T18:09:13.135" v="18576" actId="20577"/>
          <ac:spMkLst>
            <pc:docMk/>
            <pc:sldMk cId="319967787" sldId="377"/>
            <ac:spMk id="7" creationId="{07B32B48-E87E-538F-D7A2-EA5FB3834E7A}"/>
          </ac:spMkLst>
        </pc:spChg>
        <pc:spChg chg="del">
          <ac:chgData name="Jeff Banham" userId="423d8ed8-7014-4682-9604-5a3673c5e126" providerId="ADAL" clId="{32DF5D9D-E2B4-4E96-A7DD-7BE8BA631501}" dt="2024-02-07T17:28:52.995" v="17678" actId="478"/>
          <ac:spMkLst>
            <pc:docMk/>
            <pc:sldMk cId="319967787" sldId="377"/>
            <ac:spMk id="9" creationId="{0B81950D-E5A3-3273-C9F0-98FF843BF8FB}"/>
          </ac:spMkLst>
        </pc:spChg>
        <pc:spChg chg="del">
          <ac:chgData name="Jeff Banham" userId="423d8ed8-7014-4682-9604-5a3673c5e126" providerId="ADAL" clId="{32DF5D9D-E2B4-4E96-A7DD-7BE8BA631501}" dt="2024-02-07T17:28:54.055" v="17679" actId="478"/>
          <ac:spMkLst>
            <pc:docMk/>
            <pc:sldMk cId="319967787" sldId="377"/>
            <ac:spMk id="12" creationId="{4B7D49DA-E1D1-CC5A-FA16-20095FB1E07A}"/>
          </ac:spMkLst>
        </pc:spChg>
        <pc:spChg chg="del">
          <ac:chgData name="Jeff Banham" userId="423d8ed8-7014-4682-9604-5a3673c5e126" providerId="ADAL" clId="{32DF5D9D-E2B4-4E96-A7DD-7BE8BA631501}" dt="2024-02-07T17:28:54.988" v="17680" actId="478"/>
          <ac:spMkLst>
            <pc:docMk/>
            <pc:sldMk cId="319967787" sldId="377"/>
            <ac:spMk id="13" creationId="{8419B360-9D0A-BB4D-1574-7B0E7289D967}"/>
          </ac:spMkLst>
        </pc:spChg>
        <pc:spChg chg="del">
          <ac:chgData name="Jeff Banham" userId="423d8ed8-7014-4682-9604-5a3673c5e126" providerId="ADAL" clId="{32DF5D9D-E2B4-4E96-A7DD-7BE8BA631501}" dt="2024-02-07T17:28:56.137" v="17681" actId="478"/>
          <ac:spMkLst>
            <pc:docMk/>
            <pc:sldMk cId="319967787" sldId="377"/>
            <ac:spMk id="15" creationId="{98C276E8-C5D2-FB00-9448-7F54E28CCAFA}"/>
          </ac:spMkLst>
        </pc:spChg>
        <pc:spChg chg="add mod">
          <ac:chgData name="Jeff Banham" userId="423d8ed8-7014-4682-9604-5a3673c5e126" providerId="ADAL" clId="{32DF5D9D-E2B4-4E96-A7DD-7BE8BA631501}" dt="2024-02-07T17:33:58.528" v="17783" actId="1076"/>
          <ac:spMkLst>
            <pc:docMk/>
            <pc:sldMk cId="319967787" sldId="377"/>
            <ac:spMk id="19" creationId="{53B02BC5-F9E9-B543-AFE0-F34629A8991B}"/>
          </ac:spMkLst>
        </pc:spChg>
        <pc:spChg chg="add mod">
          <ac:chgData name="Jeff Banham" userId="423d8ed8-7014-4682-9604-5a3673c5e126" providerId="ADAL" clId="{32DF5D9D-E2B4-4E96-A7DD-7BE8BA631501}" dt="2024-02-07T17:34:01.840" v="17784" actId="1076"/>
          <ac:spMkLst>
            <pc:docMk/>
            <pc:sldMk cId="319967787" sldId="377"/>
            <ac:spMk id="20" creationId="{CBA89D07-99DA-28B1-EAAD-D874738A119C}"/>
          </ac:spMkLst>
        </pc:spChg>
        <pc:spChg chg="add mod">
          <ac:chgData name="Jeff Banham" userId="423d8ed8-7014-4682-9604-5a3673c5e126" providerId="ADAL" clId="{32DF5D9D-E2B4-4E96-A7DD-7BE8BA631501}" dt="2024-02-07T17:35:08.896" v="17793" actId="1076"/>
          <ac:spMkLst>
            <pc:docMk/>
            <pc:sldMk cId="319967787" sldId="377"/>
            <ac:spMk id="27" creationId="{9DF6A414-2B4E-6935-EAB6-79F5D7A176CA}"/>
          </ac:spMkLst>
        </pc:spChg>
        <pc:spChg chg="add mod">
          <ac:chgData name="Jeff Banham" userId="423d8ed8-7014-4682-9604-5a3673c5e126" providerId="ADAL" clId="{32DF5D9D-E2B4-4E96-A7DD-7BE8BA631501}" dt="2024-02-07T17:35:23.257" v="17795" actId="1076"/>
          <ac:spMkLst>
            <pc:docMk/>
            <pc:sldMk cId="319967787" sldId="377"/>
            <ac:spMk id="28" creationId="{C1116DF2-89EC-8539-4D5F-D49DE6CBC9DD}"/>
          </ac:spMkLst>
        </pc:spChg>
        <pc:spChg chg="add mod">
          <ac:chgData name="Jeff Banham" userId="423d8ed8-7014-4682-9604-5a3673c5e126" providerId="ADAL" clId="{32DF5D9D-E2B4-4E96-A7DD-7BE8BA631501}" dt="2024-02-07T22:31:46.968" v="20809" actId="1076"/>
          <ac:spMkLst>
            <pc:docMk/>
            <pc:sldMk cId="319967787" sldId="377"/>
            <ac:spMk id="31" creationId="{EAF7F92F-6020-94C3-CD33-959A9802D2C8}"/>
          </ac:spMkLst>
        </pc:spChg>
        <pc:spChg chg="add mod">
          <ac:chgData name="Jeff Banham" userId="423d8ed8-7014-4682-9604-5a3673c5e126" providerId="ADAL" clId="{32DF5D9D-E2B4-4E96-A7DD-7BE8BA631501}" dt="2024-02-07T22:31:55.142" v="20810" actId="1076"/>
          <ac:spMkLst>
            <pc:docMk/>
            <pc:sldMk cId="319967787" sldId="377"/>
            <ac:spMk id="32" creationId="{0783FFFA-7DD3-C235-3BA7-E60DDC4C00BA}"/>
          </ac:spMkLst>
        </pc:spChg>
        <pc:spChg chg="add mod">
          <ac:chgData name="Jeff Banham" userId="423d8ed8-7014-4682-9604-5a3673c5e126" providerId="ADAL" clId="{32DF5D9D-E2B4-4E96-A7DD-7BE8BA631501}" dt="2024-02-07T22:32:05.775" v="20811" actId="1076"/>
          <ac:spMkLst>
            <pc:docMk/>
            <pc:sldMk cId="319967787" sldId="377"/>
            <ac:spMk id="33" creationId="{D180ED50-552F-8487-1AE4-65E2D16EFC77}"/>
          </ac:spMkLst>
        </pc:spChg>
        <pc:spChg chg="add mod">
          <ac:chgData name="Jeff Banham" userId="423d8ed8-7014-4682-9604-5a3673c5e126" providerId="ADAL" clId="{32DF5D9D-E2B4-4E96-A7DD-7BE8BA631501}" dt="2024-02-07T22:32:10.063" v="20812" actId="1076"/>
          <ac:spMkLst>
            <pc:docMk/>
            <pc:sldMk cId="319967787" sldId="377"/>
            <ac:spMk id="34" creationId="{6E3A80B4-FFE4-C73E-DE57-9CE8DC4FB2A3}"/>
          </ac:spMkLst>
        </pc:spChg>
        <pc:picChg chg="del">
          <ac:chgData name="Jeff Banham" userId="423d8ed8-7014-4682-9604-5a3673c5e126" providerId="ADAL" clId="{32DF5D9D-E2B4-4E96-A7DD-7BE8BA631501}" dt="2024-02-07T17:28:49.184" v="17677" actId="478"/>
          <ac:picMkLst>
            <pc:docMk/>
            <pc:sldMk cId="319967787" sldId="377"/>
            <ac:picMk id="5" creationId="{A22E5A44-43E3-FEE8-22F7-8120A0B570B8}"/>
          </ac:picMkLst>
        </pc:picChg>
        <pc:picChg chg="del">
          <ac:chgData name="Jeff Banham" userId="423d8ed8-7014-4682-9604-5a3673c5e126" providerId="ADAL" clId="{32DF5D9D-E2B4-4E96-A7DD-7BE8BA631501}" dt="2024-02-07T17:31:38.792" v="17705" actId="478"/>
          <ac:picMkLst>
            <pc:docMk/>
            <pc:sldMk cId="319967787" sldId="377"/>
            <ac:picMk id="11" creationId="{3DD45401-AFBC-F308-5C14-B9D369465A6D}"/>
          </ac:picMkLst>
        </pc:picChg>
        <pc:picChg chg="del">
          <ac:chgData name="Jeff Banham" userId="423d8ed8-7014-4682-9604-5a3673c5e126" providerId="ADAL" clId="{32DF5D9D-E2B4-4E96-A7DD-7BE8BA631501}" dt="2024-02-07T17:33:16.788" v="17781" actId="478"/>
          <ac:picMkLst>
            <pc:docMk/>
            <pc:sldMk cId="319967787" sldId="377"/>
            <ac:picMk id="14" creationId="{8A5F026C-4BDE-1F0A-EE7B-1F4FF4008FED}"/>
          </ac:picMkLst>
        </pc:picChg>
        <pc:picChg chg="add del mod">
          <ac:chgData name="Jeff Banham" userId="423d8ed8-7014-4682-9604-5a3673c5e126" providerId="ADAL" clId="{32DF5D9D-E2B4-4E96-A7DD-7BE8BA631501}" dt="2024-02-07T17:30:26.780" v="17687" actId="478"/>
          <ac:picMkLst>
            <pc:docMk/>
            <pc:sldMk cId="319967787" sldId="377"/>
            <ac:picMk id="16" creationId="{74D7054E-729B-86BB-A298-461DE968551F}"/>
          </ac:picMkLst>
        </pc:picChg>
        <pc:picChg chg="add mod">
          <ac:chgData name="Jeff Banham" userId="423d8ed8-7014-4682-9604-5a3673c5e126" providerId="ADAL" clId="{32DF5D9D-E2B4-4E96-A7DD-7BE8BA631501}" dt="2024-02-07T17:33:54.481" v="17782" actId="1076"/>
          <ac:picMkLst>
            <pc:docMk/>
            <pc:sldMk cId="319967787" sldId="377"/>
            <ac:picMk id="18" creationId="{CE6171C0-BCE5-57EF-D3C2-A8D551B3A225}"/>
          </ac:picMkLst>
        </pc:picChg>
        <pc:picChg chg="add mod">
          <ac:chgData name="Jeff Banham" userId="423d8ed8-7014-4682-9604-5a3673c5e126" providerId="ADAL" clId="{32DF5D9D-E2B4-4E96-A7DD-7BE8BA631501}" dt="2024-02-07T17:32:43.080" v="17776" actId="1076"/>
          <ac:picMkLst>
            <pc:docMk/>
            <pc:sldMk cId="319967787" sldId="377"/>
            <ac:picMk id="22" creationId="{5BF27B03-38BE-E8A8-BAE4-85920FFC3F85}"/>
          </ac:picMkLst>
        </pc:picChg>
        <pc:picChg chg="add del mod">
          <ac:chgData name="Jeff Banham" userId="423d8ed8-7014-4682-9604-5a3673c5e126" providerId="ADAL" clId="{32DF5D9D-E2B4-4E96-A7DD-7BE8BA631501}" dt="2024-02-07T17:34:50.844" v="17788" actId="478"/>
          <ac:picMkLst>
            <pc:docMk/>
            <pc:sldMk cId="319967787" sldId="377"/>
            <ac:picMk id="24" creationId="{E8D8CAC5-052E-0765-45F4-00C90A56F1CD}"/>
          </ac:picMkLst>
        </pc:picChg>
        <pc:picChg chg="add mod">
          <ac:chgData name="Jeff Banham" userId="423d8ed8-7014-4682-9604-5a3673c5e126" providerId="ADAL" clId="{32DF5D9D-E2B4-4E96-A7DD-7BE8BA631501}" dt="2024-02-07T17:34:58.448" v="17791" actId="14100"/>
          <ac:picMkLst>
            <pc:docMk/>
            <pc:sldMk cId="319967787" sldId="377"/>
            <ac:picMk id="26" creationId="{A3245B94-E56C-E512-6461-F042515D63D1}"/>
          </ac:picMkLst>
        </pc:picChg>
        <pc:picChg chg="add mod">
          <ac:chgData name="Jeff Banham" userId="423d8ed8-7014-4682-9604-5a3673c5e126" providerId="ADAL" clId="{32DF5D9D-E2B4-4E96-A7DD-7BE8BA631501}" dt="2024-02-07T18:09:23.219" v="18577" actId="1076"/>
          <ac:picMkLst>
            <pc:docMk/>
            <pc:sldMk cId="319967787" sldId="377"/>
            <ac:picMk id="30" creationId="{9883B1E8-57CF-7B36-EBCD-998881F68AC3}"/>
          </ac:picMkLst>
        </pc:picChg>
      </pc:sldChg>
      <pc:sldChg chg="addSp delSp modSp add mod setBg">
        <pc:chgData name="Jeff Banham" userId="423d8ed8-7014-4682-9604-5a3673c5e126" providerId="ADAL" clId="{32DF5D9D-E2B4-4E96-A7DD-7BE8BA631501}" dt="2024-02-07T22:34:12.237" v="20827" actId="478"/>
        <pc:sldMkLst>
          <pc:docMk/>
          <pc:sldMk cId="3463396730" sldId="378"/>
        </pc:sldMkLst>
        <pc:spChg chg="mod">
          <ac:chgData name="Jeff Banham" userId="423d8ed8-7014-4682-9604-5a3673c5e126" providerId="ADAL" clId="{32DF5D9D-E2B4-4E96-A7DD-7BE8BA631501}" dt="2024-02-07T18:01:03.125" v="18539" actId="20577"/>
          <ac:spMkLst>
            <pc:docMk/>
            <pc:sldMk cId="3463396730" sldId="378"/>
            <ac:spMk id="7" creationId="{01BD4228-6035-04BE-3525-338EDBA8790C}"/>
          </ac:spMkLst>
        </pc:spChg>
        <pc:spChg chg="add mod">
          <ac:chgData name="Jeff Banham" userId="423d8ed8-7014-4682-9604-5a3673c5e126" providerId="ADAL" clId="{32DF5D9D-E2B4-4E96-A7DD-7BE8BA631501}" dt="2024-02-07T17:59:53.533" v="18432" actId="1076"/>
          <ac:spMkLst>
            <pc:docMk/>
            <pc:sldMk cId="3463396730" sldId="378"/>
            <ac:spMk id="12" creationId="{A6603FAA-1193-3DFD-C911-10886A871502}"/>
          </ac:spMkLst>
        </pc:spChg>
        <pc:spChg chg="add del mod">
          <ac:chgData name="Jeff Banham" userId="423d8ed8-7014-4682-9604-5a3673c5e126" providerId="ADAL" clId="{32DF5D9D-E2B4-4E96-A7DD-7BE8BA631501}" dt="2024-02-07T17:41:59.983" v="18041" actId="478"/>
          <ac:spMkLst>
            <pc:docMk/>
            <pc:sldMk cId="3463396730" sldId="378"/>
            <ac:spMk id="13" creationId="{0032B85F-A7FC-16EF-22F8-30C30CC41A9B}"/>
          </ac:spMkLst>
        </pc:spChg>
        <pc:spChg chg="add mod">
          <ac:chgData name="Jeff Banham" userId="423d8ed8-7014-4682-9604-5a3673c5e126" providerId="ADAL" clId="{32DF5D9D-E2B4-4E96-A7DD-7BE8BA631501}" dt="2024-02-07T18:00:02.972" v="18433" actId="1076"/>
          <ac:spMkLst>
            <pc:docMk/>
            <pc:sldMk cId="3463396730" sldId="378"/>
            <ac:spMk id="14" creationId="{68CD773A-1B1F-82D3-BE0C-C64F64C69432}"/>
          </ac:spMkLst>
        </pc:spChg>
        <pc:spChg chg="del">
          <ac:chgData name="Jeff Banham" userId="423d8ed8-7014-4682-9604-5a3673c5e126" providerId="ADAL" clId="{32DF5D9D-E2B4-4E96-A7DD-7BE8BA631501}" dt="2024-02-07T17:40:14.904" v="18010" actId="478"/>
          <ac:spMkLst>
            <pc:docMk/>
            <pc:sldMk cId="3463396730" sldId="378"/>
            <ac:spMk id="19" creationId="{9999EEC9-3427-E3FF-DD2E-915856496742}"/>
          </ac:spMkLst>
        </pc:spChg>
        <pc:spChg chg="del">
          <ac:chgData name="Jeff Banham" userId="423d8ed8-7014-4682-9604-5a3673c5e126" providerId="ADAL" clId="{32DF5D9D-E2B4-4E96-A7DD-7BE8BA631501}" dt="2024-02-07T17:40:13.947" v="18009" actId="478"/>
          <ac:spMkLst>
            <pc:docMk/>
            <pc:sldMk cId="3463396730" sldId="378"/>
            <ac:spMk id="20" creationId="{85843E6E-8AA8-1121-1268-D1632C879B98}"/>
          </ac:spMkLst>
        </pc:spChg>
        <pc:spChg chg="add mod">
          <ac:chgData name="Jeff Banham" userId="423d8ed8-7014-4682-9604-5a3673c5e126" providerId="ADAL" clId="{32DF5D9D-E2B4-4E96-A7DD-7BE8BA631501}" dt="2024-02-07T18:01:14.109" v="18541" actId="1076"/>
          <ac:spMkLst>
            <pc:docMk/>
            <pc:sldMk cId="3463396730" sldId="378"/>
            <ac:spMk id="25" creationId="{D612557A-D2A0-2634-A160-B8D9CD6E4153}"/>
          </ac:spMkLst>
        </pc:spChg>
        <pc:spChg chg="del">
          <ac:chgData name="Jeff Banham" userId="423d8ed8-7014-4682-9604-5a3673c5e126" providerId="ADAL" clId="{32DF5D9D-E2B4-4E96-A7DD-7BE8BA631501}" dt="2024-02-07T17:40:12.089" v="18007" actId="478"/>
          <ac:spMkLst>
            <pc:docMk/>
            <pc:sldMk cId="3463396730" sldId="378"/>
            <ac:spMk id="27" creationId="{319D165D-D73A-3CB3-7CA0-AC7C75E7734B}"/>
          </ac:spMkLst>
        </pc:spChg>
        <pc:spChg chg="del">
          <ac:chgData name="Jeff Banham" userId="423d8ed8-7014-4682-9604-5a3673c5e126" providerId="ADAL" clId="{32DF5D9D-E2B4-4E96-A7DD-7BE8BA631501}" dt="2024-02-07T17:40:12.949" v="18008" actId="478"/>
          <ac:spMkLst>
            <pc:docMk/>
            <pc:sldMk cId="3463396730" sldId="378"/>
            <ac:spMk id="28" creationId="{C52FF651-934D-7EAA-40C1-4554F23BA33B}"/>
          </ac:spMkLst>
        </pc:spChg>
        <pc:spChg chg="add mod">
          <ac:chgData name="Jeff Banham" userId="423d8ed8-7014-4682-9604-5a3673c5e126" providerId="ADAL" clId="{32DF5D9D-E2B4-4E96-A7DD-7BE8BA631501}" dt="2024-02-07T18:19:01.207" v="18744"/>
          <ac:spMkLst>
            <pc:docMk/>
            <pc:sldMk cId="3463396730" sldId="378"/>
            <ac:spMk id="29" creationId="{511B1011-561A-A919-D059-04D3E3C1E1F0}"/>
          </ac:spMkLst>
        </pc:spChg>
        <pc:spChg chg="add mod">
          <ac:chgData name="Jeff Banham" userId="423d8ed8-7014-4682-9604-5a3673c5e126" providerId="ADAL" clId="{32DF5D9D-E2B4-4E96-A7DD-7BE8BA631501}" dt="2024-02-07T22:33:53.159" v="20824" actId="1076"/>
          <ac:spMkLst>
            <pc:docMk/>
            <pc:sldMk cId="3463396730" sldId="378"/>
            <ac:spMk id="31" creationId="{F223035E-D2E3-2E2A-599C-B963DB808A98}"/>
          </ac:spMkLst>
        </pc:spChg>
        <pc:spChg chg="add mod">
          <ac:chgData name="Jeff Banham" userId="423d8ed8-7014-4682-9604-5a3673c5e126" providerId="ADAL" clId="{32DF5D9D-E2B4-4E96-A7DD-7BE8BA631501}" dt="2024-02-07T22:34:00.560" v="20825" actId="1076"/>
          <ac:spMkLst>
            <pc:docMk/>
            <pc:sldMk cId="3463396730" sldId="378"/>
            <ac:spMk id="32" creationId="{B9C9EB0C-4F79-C667-C3F0-8D22301873E0}"/>
          </ac:spMkLst>
        </pc:spChg>
        <pc:spChg chg="add mod">
          <ac:chgData name="Jeff Banham" userId="423d8ed8-7014-4682-9604-5a3673c5e126" providerId="ADAL" clId="{32DF5D9D-E2B4-4E96-A7DD-7BE8BA631501}" dt="2024-02-07T22:34:09.272" v="20826" actId="1076"/>
          <ac:spMkLst>
            <pc:docMk/>
            <pc:sldMk cId="3463396730" sldId="378"/>
            <ac:spMk id="33" creationId="{1ECFA8A6-C4CB-50A9-81DF-D58664B8CE3B}"/>
          </ac:spMkLst>
        </pc:spChg>
        <pc:spChg chg="add del mod">
          <ac:chgData name="Jeff Banham" userId="423d8ed8-7014-4682-9604-5a3673c5e126" providerId="ADAL" clId="{32DF5D9D-E2B4-4E96-A7DD-7BE8BA631501}" dt="2024-02-07T22:34:12.237" v="20827" actId="478"/>
          <ac:spMkLst>
            <pc:docMk/>
            <pc:sldMk cId="3463396730" sldId="378"/>
            <ac:spMk id="34" creationId="{C0DC667B-C59E-7E59-D21A-7371F6FF282B}"/>
          </ac:spMkLst>
        </pc:spChg>
        <pc:picChg chg="add mod">
          <ac:chgData name="Jeff Banham" userId="423d8ed8-7014-4682-9604-5a3673c5e126" providerId="ADAL" clId="{32DF5D9D-E2B4-4E96-A7DD-7BE8BA631501}" dt="2024-02-07T17:59:44.533" v="18431" actId="14100"/>
          <ac:picMkLst>
            <pc:docMk/>
            <pc:sldMk cId="3463396730" sldId="378"/>
            <ac:picMk id="9" creationId="{D95D52B4-5834-89E7-86BC-E4D376500CB8}"/>
          </ac:picMkLst>
        </pc:picChg>
        <pc:picChg chg="add mod">
          <ac:chgData name="Jeff Banham" userId="423d8ed8-7014-4682-9604-5a3673c5e126" providerId="ADAL" clId="{32DF5D9D-E2B4-4E96-A7DD-7BE8BA631501}" dt="2024-02-07T17:41:06.687" v="18016" actId="1076"/>
          <ac:picMkLst>
            <pc:docMk/>
            <pc:sldMk cId="3463396730" sldId="378"/>
            <ac:picMk id="11" creationId="{7AE9DE5E-C01D-B67A-C452-5296F255EAEF}"/>
          </ac:picMkLst>
        </pc:picChg>
        <pc:picChg chg="add mod">
          <ac:chgData name="Jeff Banham" userId="423d8ed8-7014-4682-9604-5a3673c5e126" providerId="ADAL" clId="{32DF5D9D-E2B4-4E96-A7DD-7BE8BA631501}" dt="2024-02-07T17:44:15.631" v="18120" actId="1076"/>
          <ac:picMkLst>
            <pc:docMk/>
            <pc:sldMk cId="3463396730" sldId="378"/>
            <ac:picMk id="16" creationId="{6D6AD2A9-C3DA-1931-1D0B-35E6FD7514BB}"/>
          </ac:picMkLst>
        </pc:picChg>
        <pc:picChg chg="del">
          <ac:chgData name="Jeff Banham" userId="423d8ed8-7014-4682-9604-5a3673c5e126" providerId="ADAL" clId="{32DF5D9D-E2B4-4E96-A7DD-7BE8BA631501}" dt="2024-02-07T17:40:08.205" v="18005" actId="478"/>
          <ac:picMkLst>
            <pc:docMk/>
            <pc:sldMk cId="3463396730" sldId="378"/>
            <ac:picMk id="18" creationId="{3A917921-F470-1F62-94C6-5DB6D77DEFF3}"/>
          </ac:picMkLst>
        </pc:picChg>
        <pc:picChg chg="add mod">
          <ac:chgData name="Jeff Banham" userId="423d8ed8-7014-4682-9604-5a3673c5e126" providerId="ADAL" clId="{32DF5D9D-E2B4-4E96-A7DD-7BE8BA631501}" dt="2024-02-07T18:00:43.476" v="18492" actId="14100"/>
          <ac:picMkLst>
            <pc:docMk/>
            <pc:sldMk cId="3463396730" sldId="378"/>
            <ac:picMk id="21" creationId="{495D4613-F056-0F92-90AC-699F6185A2B3}"/>
          </ac:picMkLst>
        </pc:picChg>
        <pc:picChg chg="del">
          <ac:chgData name="Jeff Banham" userId="423d8ed8-7014-4682-9604-5a3673c5e126" providerId="ADAL" clId="{32DF5D9D-E2B4-4E96-A7DD-7BE8BA631501}" dt="2024-02-07T17:41:00.547" v="18014" actId="478"/>
          <ac:picMkLst>
            <pc:docMk/>
            <pc:sldMk cId="3463396730" sldId="378"/>
            <ac:picMk id="22" creationId="{196F0B51-C038-6C3E-8DE7-46E4156F6422}"/>
          </ac:picMkLst>
        </pc:picChg>
        <pc:picChg chg="add mod">
          <ac:chgData name="Jeff Banham" userId="423d8ed8-7014-4682-9604-5a3673c5e126" providerId="ADAL" clId="{32DF5D9D-E2B4-4E96-A7DD-7BE8BA631501}" dt="2024-02-07T17:59:41.052" v="18430" actId="1076"/>
          <ac:picMkLst>
            <pc:docMk/>
            <pc:sldMk cId="3463396730" sldId="378"/>
            <ac:picMk id="24" creationId="{A7897B22-EE60-21FE-E6C4-F1E046F5970D}"/>
          </ac:picMkLst>
        </pc:picChg>
        <pc:picChg chg="del">
          <ac:chgData name="Jeff Banham" userId="423d8ed8-7014-4682-9604-5a3673c5e126" providerId="ADAL" clId="{32DF5D9D-E2B4-4E96-A7DD-7BE8BA631501}" dt="2024-02-07T17:40:09.223" v="18006" actId="478"/>
          <ac:picMkLst>
            <pc:docMk/>
            <pc:sldMk cId="3463396730" sldId="378"/>
            <ac:picMk id="26" creationId="{87580611-6E9E-8CAA-3A8A-5DD483E6DC57}"/>
          </ac:picMkLst>
        </pc:picChg>
        <pc:picChg chg="del">
          <ac:chgData name="Jeff Banham" userId="423d8ed8-7014-4682-9604-5a3673c5e126" providerId="ADAL" clId="{32DF5D9D-E2B4-4E96-A7DD-7BE8BA631501}" dt="2024-02-07T17:42:29.363" v="18085" actId="478"/>
          <ac:picMkLst>
            <pc:docMk/>
            <pc:sldMk cId="3463396730" sldId="378"/>
            <ac:picMk id="30" creationId="{5C61F4BB-D64B-E4F5-2090-66AF877226F5}"/>
          </ac:picMkLst>
        </pc:picChg>
      </pc:sldChg>
      <pc:sldChg chg="addSp delSp modSp add mod setBg">
        <pc:chgData name="Jeff Banham" userId="423d8ed8-7014-4682-9604-5a3673c5e126" providerId="ADAL" clId="{32DF5D9D-E2B4-4E96-A7DD-7BE8BA631501}" dt="2024-02-07T22:37:08.603" v="20857" actId="20577"/>
        <pc:sldMkLst>
          <pc:docMk/>
          <pc:sldMk cId="1303117548" sldId="379"/>
        </pc:sldMkLst>
        <pc:spChg chg="mod">
          <ac:chgData name="Jeff Banham" userId="423d8ed8-7014-4682-9604-5a3673c5e126" providerId="ADAL" clId="{32DF5D9D-E2B4-4E96-A7DD-7BE8BA631501}" dt="2024-02-07T18:33:03.034" v="19116" actId="20577"/>
          <ac:spMkLst>
            <pc:docMk/>
            <pc:sldMk cId="1303117548" sldId="379"/>
            <ac:spMk id="7" creationId="{241E19D1-1C5A-6CD0-0E1F-87BE7B2037D2}"/>
          </ac:spMkLst>
        </pc:spChg>
        <pc:spChg chg="add del mod">
          <ac:chgData name="Jeff Banham" userId="423d8ed8-7014-4682-9604-5a3673c5e126" providerId="ADAL" clId="{32DF5D9D-E2B4-4E96-A7DD-7BE8BA631501}" dt="2024-02-07T18:31:10.314" v="18923" actId="478"/>
          <ac:spMkLst>
            <pc:docMk/>
            <pc:sldMk cId="1303117548" sldId="379"/>
            <ac:spMk id="11" creationId="{2748BD81-BDCF-ECB0-F333-961AEDBFD392}"/>
          </ac:spMkLst>
        </pc:spChg>
        <pc:spChg chg="add mod">
          <ac:chgData name="Jeff Banham" userId="423d8ed8-7014-4682-9604-5a3673c5e126" providerId="ADAL" clId="{32DF5D9D-E2B4-4E96-A7DD-7BE8BA631501}" dt="2024-02-07T18:27:42.250" v="18816" actId="1076"/>
          <ac:spMkLst>
            <pc:docMk/>
            <pc:sldMk cId="1303117548" sldId="379"/>
            <ac:spMk id="12" creationId="{5274E5EF-14BB-5B6B-CD1C-77C73B1B36EA}"/>
          </ac:spMkLst>
        </pc:spChg>
        <pc:spChg chg="add mod">
          <ac:chgData name="Jeff Banham" userId="423d8ed8-7014-4682-9604-5a3673c5e126" providerId="ADAL" clId="{32DF5D9D-E2B4-4E96-A7DD-7BE8BA631501}" dt="2024-02-07T18:30:56.218" v="18916" actId="1076"/>
          <ac:spMkLst>
            <pc:docMk/>
            <pc:sldMk cId="1303117548" sldId="379"/>
            <ac:spMk id="15" creationId="{0C251D1A-0897-5CD1-470E-3405171D13DA}"/>
          </ac:spMkLst>
        </pc:spChg>
        <pc:spChg chg="add mod">
          <ac:chgData name="Jeff Banham" userId="423d8ed8-7014-4682-9604-5a3673c5e126" providerId="ADAL" clId="{32DF5D9D-E2B4-4E96-A7DD-7BE8BA631501}" dt="2024-02-07T18:30:59.882" v="18918" actId="1076"/>
          <ac:spMkLst>
            <pc:docMk/>
            <pc:sldMk cId="1303117548" sldId="379"/>
            <ac:spMk id="16" creationId="{3DD6C6AD-1F1C-A8C0-2D13-9C641B34668D}"/>
          </ac:spMkLst>
        </pc:spChg>
        <pc:spChg chg="add mod">
          <ac:chgData name="Jeff Banham" userId="423d8ed8-7014-4682-9604-5a3673c5e126" providerId="ADAL" clId="{32DF5D9D-E2B4-4E96-A7DD-7BE8BA631501}" dt="2024-02-07T18:31:03.762" v="18920" actId="1076"/>
          <ac:spMkLst>
            <pc:docMk/>
            <pc:sldMk cId="1303117548" sldId="379"/>
            <ac:spMk id="17" creationId="{E88339A9-69A3-77AA-F198-B1DD706DD04D}"/>
          </ac:spMkLst>
        </pc:spChg>
        <pc:spChg chg="add mod">
          <ac:chgData name="Jeff Banham" userId="423d8ed8-7014-4682-9604-5a3673c5e126" providerId="ADAL" clId="{32DF5D9D-E2B4-4E96-A7DD-7BE8BA631501}" dt="2024-02-07T18:31:07.914" v="18922" actId="1076"/>
          <ac:spMkLst>
            <pc:docMk/>
            <pc:sldMk cId="1303117548" sldId="379"/>
            <ac:spMk id="18" creationId="{2EB1D40D-4BC3-38BA-12B0-3C4860FDDF88}"/>
          </ac:spMkLst>
        </pc:spChg>
        <pc:spChg chg="add mod">
          <ac:chgData name="Jeff Banham" userId="423d8ed8-7014-4682-9604-5a3673c5e126" providerId="ADAL" clId="{32DF5D9D-E2B4-4E96-A7DD-7BE8BA631501}" dt="2024-02-07T22:36:42.995" v="20850" actId="1076"/>
          <ac:spMkLst>
            <pc:docMk/>
            <pc:sldMk cId="1303117548" sldId="379"/>
            <ac:spMk id="21" creationId="{36A6FA9F-964C-6654-A89E-37B031C9205B}"/>
          </ac:spMkLst>
        </pc:spChg>
        <pc:spChg chg="add mod">
          <ac:chgData name="Jeff Banham" userId="423d8ed8-7014-4682-9604-5a3673c5e126" providerId="ADAL" clId="{32DF5D9D-E2B4-4E96-A7DD-7BE8BA631501}" dt="2024-02-07T22:36:50.065" v="20851" actId="1076"/>
          <ac:spMkLst>
            <pc:docMk/>
            <pc:sldMk cId="1303117548" sldId="379"/>
            <ac:spMk id="22" creationId="{84F87EBE-9580-B80D-867A-AA3BCC224D91}"/>
          </ac:spMkLst>
        </pc:spChg>
        <pc:spChg chg="add mod">
          <ac:chgData name="Jeff Banham" userId="423d8ed8-7014-4682-9604-5a3673c5e126" providerId="ADAL" clId="{32DF5D9D-E2B4-4E96-A7DD-7BE8BA631501}" dt="2024-02-07T22:36:55.362" v="20852" actId="1076"/>
          <ac:spMkLst>
            <pc:docMk/>
            <pc:sldMk cId="1303117548" sldId="379"/>
            <ac:spMk id="23" creationId="{89C895A7-3DB7-8F3B-E6A7-812BDA56FC82}"/>
          </ac:spMkLst>
        </pc:spChg>
        <pc:spChg chg="add mod">
          <ac:chgData name="Jeff Banham" userId="423d8ed8-7014-4682-9604-5a3673c5e126" providerId="ADAL" clId="{32DF5D9D-E2B4-4E96-A7DD-7BE8BA631501}" dt="2024-02-07T22:36:59.201" v="20853" actId="1076"/>
          <ac:spMkLst>
            <pc:docMk/>
            <pc:sldMk cId="1303117548" sldId="379"/>
            <ac:spMk id="24" creationId="{0A75308F-7A55-0688-A924-C614CC9B5323}"/>
          </ac:spMkLst>
        </pc:spChg>
        <pc:spChg chg="add mod">
          <ac:chgData name="Jeff Banham" userId="423d8ed8-7014-4682-9604-5a3673c5e126" providerId="ADAL" clId="{32DF5D9D-E2B4-4E96-A7DD-7BE8BA631501}" dt="2024-02-07T22:37:08.603" v="20857" actId="20577"/>
          <ac:spMkLst>
            <pc:docMk/>
            <pc:sldMk cId="1303117548" sldId="379"/>
            <ac:spMk id="25" creationId="{712239B0-F88D-2051-5C13-DAAFE93FE7B8}"/>
          </ac:spMkLst>
        </pc:spChg>
        <pc:picChg chg="del mod">
          <ac:chgData name="Jeff Banham" userId="423d8ed8-7014-4682-9604-5a3673c5e126" providerId="ADAL" clId="{32DF5D9D-E2B4-4E96-A7DD-7BE8BA631501}" dt="2024-02-07T18:30:43.753" v="18913" actId="478"/>
          <ac:picMkLst>
            <pc:docMk/>
            <pc:sldMk cId="1303117548" sldId="379"/>
            <ac:picMk id="5" creationId="{330BB3BB-2A05-3238-EE9C-40BF6789C328}"/>
          </ac:picMkLst>
        </pc:picChg>
        <pc:picChg chg="add mod">
          <ac:chgData name="Jeff Banham" userId="423d8ed8-7014-4682-9604-5a3673c5e126" providerId="ADAL" clId="{32DF5D9D-E2B4-4E96-A7DD-7BE8BA631501}" dt="2024-02-07T18:27:22.202" v="18812" actId="14100"/>
          <ac:picMkLst>
            <pc:docMk/>
            <pc:sldMk cId="1303117548" sldId="379"/>
            <ac:picMk id="10" creationId="{768632E0-6233-9CE9-BBE0-C0E59ACD6E2B}"/>
          </ac:picMkLst>
        </pc:picChg>
        <pc:picChg chg="add mod">
          <ac:chgData name="Jeff Banham" userId="423d8ed8-7014-4682-9604-5a3673c5e126" providerId="ADAL" clId="{32DF5D9D-E2B4-4E96-A7DD-7BE8BA631501}" dt="2024-02-07T18:30:47.889" v="18914" actId="1076"/>
          <ac:picMkLst>
            <pc:docMk/>
            <pc:sldMk cId="1303117548" sldId="379"/>
            <ac:picMk id="14" creationId="{60E80C12-CF55-4C22-0061-0A67DA4EC765}"/>
          </ac:picMkLst>
        </pc:picChg>
        <pc:picChg chg="add mod">
          <ac:chgData name="Jeff Banham" userId="423d8ed8-7014-4682-9604-5a3673c5e126" providerId="ADAL" clId="{32DF5D9D-E2B4-4E96-A7DD-7BE8BA631501}" dt="2024-02-07T18:33:00.297" v="19115" actId="1076"/>
          <ac:picMkLst>
            <pc:docMk/>
            <pc:sldMk cId="1303117548" sldId="379"/>
            <ac:picMk id="20" creationId="{EB762D9F-06AD-FC5C-2914-B196CE338CF6}"/>
          </ac:picMkLst>
        </pc:picChg>
      </pc:sldChg>
      <pc:sldChg chg="addSp delSp modSp add mod setBg">
        <pc:chgData name="Jeff Banham" userId="423d8ed8-7014-4682-9604-5a3673c5e126" providerId="ADAL" clId="{32DF5D9D-E2B4-4E96-A7DD-7BE8BA631501}" dt="2024-02-07T22:38:08.563" v="20865" actId="1076"/>
        <pc:sldMkLst>
          <pc:docMk/>
          <pc:sldMk cId="815202607" sldId="380"/>
        </pc:sldMkLst>
        <pc:spChg chg="mod">
          <ac:chgData name="Jeff Banham" userId="423d8ed8-7014-4682-9604-5a3673c5e126" providerId="ADAL" clId="{32DF5D9D-E2B4-4E96-A7DD-7BE8BA631501}" dt="2024-02-07T18:50:34.045" v="19672" actId="20577"/>
          <ac:spMkLst>
            <pc:docMk/>
            <pc:sldMk cId="815202607" sldId="380"/>
            <ac:spMk id="9" creationId="{6DD0623A-E3C0-F2DA-B4A8-D532E2F02C99}"/>
          </ac:spMkLst>
        </pc:spChg>
        <pc:spChg chg="mod ord">
          <ac:chgData name="Jeff Banham" userId="423d8ed8-7014-4682-9604-5a3673c5e126" providerId="ADAL" clId="{32DF5D9D-E2B4-4E96-A7DD-7BE8BA631501}" dt="2024-02-07T18:47:40.207" v="19387" actId="1076"/>
          <ac:spMkLst>
            <pc:docMk/>
            <pc:sldMk cId="815202607" sldId="380"/>
            <ac:spMk id="12" creationId="{4BE06D42-5F48-FCF0-4B4D-105C5938CE7D}"/>
          </ac:spMkLst>
        </pc:spChg>
        <pc:spChg chg="del mod ord">
          <ac:chgData name="Jeff Banham" userId="423d8ed8-7014-4682-9604-5a3673c5e126" providerId="ADAL" clId="{32DF5D9D-E2B4-4E96-A7DD-7BE8BA631501}" dt="2024-02-07T18:48:00.891" v="19392" actId="478"/>
          <ac:spMkLst>
            <pc:docMk/>
            <pc:sldMk cId="815202607" sldId="380"/>
            <ac:spMk id="13" creationId="{8F1D00A2-790D-F39B-15C1-221659CC1DEB}"/>
          </ac:spMkLst>
        </pc:spChg>
        <pc:spChg chg="add mod">
          <ac:chgData name="Jeff Banham" userId="423d8ed8-7014-4682-9604-5a3673c5e126" providerId="ADAL" clId="{32DF5D9D-E2B4-4E96-A7DD-7BE8BA631501}" dt="2024-02-07T18:47:50.791" v="19389" actId="1076"/>
          <ac:spMkLst>
            <pc:docMk/>
            <pc:sldMk cId="815202607" sldId="380"/>
            <ac:spMk id="14" creationId="{2E87D2B0-D114-D895-7548-85F99D6CB8F5}"/>
          </ac:spMkLst>
        </pc:spChg>
        <pc:spChg chg="add mod">
          <ac:chgData name="Jeff Banham" userId="423d8ed8-7014-4682-9604-5a3673c5e126" providerId="ADAL" clId="{32DF5D9D-E2B4-4E96-A7DD-7BE8BA631501}" dt="2024-02-07T18:47:58.128" v="19391" actId="1076"/>
          <ac:spMkLst>
            <pc:docMk/>
            <pc:sldMk cId="815202607" sldId="380"/>
            <ac:spMk id="15" creationId="{194A1490-B90E-D695-D56B-A5839F776037}"/>
          </ac:spMkLst>
        </pc:spChg>
        <pc:spChg chg="add mod">
          <ac:chgData name="Jeff Banham" userId="423d8ed8-7014-4682-9604-5a3673c5e126" providerId="ADAL" clId="{32DF5D9D-E2B4-4E96-A7DD-7BE8BA631501}" dt="2024-02-07T22:38:08.563" v="20865" actId="1076"/>
          <ac:spMkLst>
            <pc:docMk/>
            <pc:sldMk cId="815202607" sldId="380"/>
            <ac:spMk id="16" creationId="{DEAEE37C-0815-25FD-0777-DFDAF3FF615B}"/>
          </ac:spMkLst>
        </pc:spChg>
        <pc:spChg chg="add mod">
          <ac:chgData name="Jeff Banham" userId="423d8ed8-7014-4682-9604-5a3673c5e126" providerId="ADAL" clId="{32DF5D9D-E2B4-4E96-A7DD-7BE8BA631501}" dt="2024-02-07T22:38:03.697" v="20864" actId="1076"/>
          <ac:spMkLst>
            <pc:docMk/>
            <pc:sldMk cId="815202607" sldId="380"/>
            <ac:spMk id="17" creationId="{71383DFF-106F-DD9E-80F7-272B5A8B427C}"/>
          </ac:spMkLst>
        </pc:spChg>
        <pc:spChg chg="add mod">
          <ac:chgData name="Jeff Banham" userId="423d8ed8-7014-4682-9604-5a3673c5e126" providerId="ADAL" clId="{32DF5D9D-E2B4-4E96-A7DD-7BE8BA631501}" dt="2024-02-07T22:37:58.236" v="20863" actId="1076"/>
          <ac:spMkLst>
            <pc:docMk/>
            <pc:sldMk cId="815202607" sldId="380"/>
            <ac:spMk id="18" creationId="{087DDE51-3424-5E82-F2C9-2FA3CE647B56}"/>
          </ac:spMkLst>
        </pc:spChg>
        <pc:picChg chg="del mod">
          <ac:chgData name="Jeff Banham" userId="423d8ed8-7014-4682-9604-5a3673c5e126" providerId="ADAL" clId="{32DF5D9D-E2B4-4E96-A7DD-7BE8BA631501}" dt="2024-02-07T18:46:47.307" v="19379" actId="478"/>
          <ac:picMkLst>
            <pc:docMk/>
            <pc:sldMk cId="815202607" sldId="380"/>
            <ac:picMk id="5" creationId="{3040FB1B-0A63-609A-F95C-700B347C190F}"/>
          </ac:picMkLst>
        </pc:picChg>
        <pc:picChg chg="add mod">
          <ac:chgData name="Jeff Banham" userId="423d8ed8-7014-4682-9604-5a3673c5e126" providerId="ADAL" clId="{32DF5D9D-E2B4-4E96-A7DD-7BE8BA631501}" dt="2024-02-07T18:47:19.591" v="19386" actId="1076"/>
          <ac:picMkLst>
            <pc:docMk/>
            <pc:sldMk cId="815202607" sldId="380"/>
            <ac:picMk id="10" creationId="{D261C5CC-6D42-E4BD-9CD0-DD11F73D1394}"/>
          </ac:picMkLst>
        </pc:picChg>
        <pc:picChg chg="del">
          <ac:chgData name="Jeff Banham" userId="423d8ed8-7014-4682-9604-5a3673c5e126" providerId="ADAL" clId="{32DF5D9D-E2B4-4E96-A7DD-7BE8BA631501}" dt="2024-02-07T18:37:37.884" v="19193" actId="478"/>
          <ac:picMkLst>
            <pc:docMk/>
            <pc:sldMk cId="815202607" sldId="380"/>
            <ac:picMk id="11" creationId="{82953A65-0738-E55E-95B3-9B32D057E785}"/>
          </ac:picMkLst>
        </pc:picChg>
      </pc:sldChg>
      <pc:sldChg chg="modSp add mod setBg">
        <pc:chgData name="Jeff Banham" userId="423d8ed8-7014-4682-9604-5a3673c5e126" providerId="ADAL" clId="{32DF5D9D-E2B4-4E96-A7DD-7BE8BA631501}" dt="2024-02-08T13:56:58.463" v="21618" actId="207"/>
        <pc:sldMkLst>
          <pc:docMk/>
          <pc:sldMk cId="971862995" sldId="381"/>
        </pc:sldMkLst>
        <pc:spChg chg="mod">
          <ac:chgData name="Jeff Banham" userId="423d8ed8-7014-4682-9604-5a3673c5e126" providerId="ADAL" clId="{32DF5D9D-E2B4-4E96-A7DD-7BE8BA631501}" dt="2024-02-08T13:55:20.248" v="21462" actId="1076"/>
          <ac:spMkLst>
            <pc:docMk/>
            <pc:sldMk cId="971862995" sldId="381"/>
            <ac:spMk id="4" creationId="{299D512E-FDCB-5463-DC90-D87837D3C4A0}"/>
          </ac:spMkLst>
        </pc:spChg>
        <pc:spChg chg="mod">
          <ac:chgData name="Jeff Banham" userId="423d8ed8-7014-4682-9604-5a3673c5e126" providerId="ADAL" clId="{32DF5D9D-E2B4-4E96-A7DD-7BE8BA631501}" dt="2024-02-08T13:56:58.463" v="21618" actId="207"/>
          <ac:spMkLst>
            <pc:docMk/>
            <pc:sldMk cId="971862995" sldId="381"/>
            <ac:spMk id="967" creationId="{D4F7FE0E-3A5A-D03E-441B-399FBADC167E}"/>
          </ac:spMkLst>
        </pc:spChg>
        <pc:spChg chg="mod">
          <ac:chgData name="Jeff Banham" userId="423d8ed8-7014-4682-9604-5a3673c5e126" providerId="ADAL" clId="{32DF5D9D-E2B4-4E96-A7DD-7BE8BA631501}" dt="2024-02-08T13:55:55.838" v="21484" actId="207"/>
          <ac:spMkLst>
            <pc:docMk/>
            <pc:sldMk cId="971862995" sldId="381"/>
            <ac:spMk id="1057" creationId="{F5C89C97-8413-E6A2-012F-A3786E2F8FE1}"/>
          </ac:spMkLst>
        </pc:spChg>
        <pc:grpChg chg="mod">
          <ac:chgData name="Jeff Banham" userId="423d8ed8-7014-4682-9604-5a3673c5e126" providerId="ADAL" clId="{32DF5D9D-E2B4-4E96-A7DD-7BE8BA631501}" dt="2024-02-08T13:55:34.164" v="21464" actId="1076"/>
          <ac:grpSpMkLst>
            <pc:docMk/>
            <pc:sldMk cId="971862995" sldId="381"/>
            <ac:grpSpMk id="61" creationId="{8CDDC501-DD69-4A0F-D815-9F908E49E39A}"/>
          </ac:grpSpMkLst>
        </pc:grpChg>
      </pc:sldChg>
    </pc:docChg>
  </pc:docChgLst>
  <pc:docChgLst>
    <pc:chgData name="Jeff Banham" userId="423d8ed8-7014-4682-9604-5a3673c5e126" providerId="ADAL" clId="{A9BC31AF-2EC6-4674-91CF-EF6A826823AF}"/>
    <pc:docChg chg="addSld modSld">
      <pc:chgData name="Jeff Banham" userId="423d8ed8-7014-4682-9604-5a3673c5e126" providerId="ADAL" clId="{A9BC31AF-2EC6-4674-91CF-EF6A826823AF}" dt="2024-02-08T17:42:45.435" v="4"/>
      <pc:docMkLst>
        <pc:docMk/>
      </pc:docMkLst>
      <pc:sldChg chg="modTransition">
        <pc:chgData name="Jeff Banham" userId="423d8ed8-7014-4682-9604-5a3673c5e126" providerId="ADAL" clId="{A9BC31AF-2EC6-4674-91CF-EF6A826823AF}" dt="2024-02-08T16:44:29.456" v="3"/>
        <pc:sldMkLst>
          <pc:docMk/>
          <pc:sldMk cId="805177396" sldId="271"/>
        </pc:sldMkLst>
      </pc:sldChg>
      <pc:sldChg chg="addSp modSp">
        <pc:chgData name="Jeff Banham" userId="423d8ed8-7014-4682-9604-5a3673c5e126" providerId="ADAL" clId="{A9BC31AF-2EC6-4674-91CF-EF6A826823AF}" dt="2024-02-08T17:42:45.435" v="4"/>
        <pc:sldMkLst>
          <pc:docMk/>
          <pc:sldMk cId="3883633748" sldId="295"/>
        </pc:sldMkLst>
        <pc:spChg chg="add mod">
          <ac:chgData name="Jeff Banham" userId="423d8ed8-7014-4682-9604-5a3673c5e126" providerId="ADAL" clId="{A9BC31AF-2EC6-4674-91CF-EF6A826823AF}" dt="2024-02-08T17:42:45.435" v="4"/>
          <ac:spMkLst>
            <pc:docMk/>
            <pc:sldMk cId="3883633748" sldId="295"/>
            <ac:spMk id="4" creationId="{1B64000A-15D2-BAE9-8AA3-1A1F4612B73E}"/>
          </ac:spMkLst>
        </pc:spChg>
      </pc:sldChg>
      <pc:sldChg chg="add setBg">
        <pc:chgData name="Jeff Banham" userId="423d8ed8-7014-4682-9604-5a3673c5e126" providerId="ADAL" clId="{A9BC31AF-2EC6-4674-91CF-EF6A826823AF}" dt="2024-02-08T16:41:06.196" v="1"/>
        <pc:sldMkLst>
          <pc:docMk/>
          <pc:sldMk cId="2426397825" sldId="3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446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46881A5-5F6E-695E-5C4B-393214A297FA}"/>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5B0D8C03-FB47-94B4-1AD4-837DCEFC7E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D9D7533-C3A0-2980-226A-D4EEEE5411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550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248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2834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42FA8EB-11A7-0C15-EE18-FB599601703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1E8829B-4B2F-D084-04AB-DD58EA470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4E497FDC-9C48-F8EB-BD8A-61FFF7745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728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D9A6684B-A65F-8652-CD6D-5F4B06F601D3}"/>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4E17D8F-BCAC-1409-C031-9C3B5D4C57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97C98F3-FC66-6C8A-C859-26DF1F5A08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313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51A4F950-FEDB-5E41-2224-4F1BDB3B3C70}"/>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3DCCC12D-CB19-010E-2C3C-6D3BA9CE0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967A452-5262-BF9C-3278-5289A69DCF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082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29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516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FEBD1CA-D569-B3B8-3774-BC6D3418C02F}"/>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077823A4-F855-6F56-BE4B-51211A4492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AC4F1C-F767-A2F3-1F3E-2122E0F996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452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4FED01B2-9C6E-B8B2-CEBA-68B824A83CA4}"/>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E143E67-D7A8-4BBE-5DA2-76C0835EF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E33C171-EA26-D495-67BE-1234852C65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6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533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417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5B71762-ABE5-DA30-3507-DE2F7A7C395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E5ABE7B-F5E8-72FF-8B80-B12E351501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A19C4B5-91CB-7006-8F44-FA9F1DECDC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139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97FDA7E2-D165-66D0-DD5C-EAE949CE1153}"/>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28A6D736-18AA-4892-49AC-098A48074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89F2510-32C4-9639-B988-68075BFF75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945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8ACB512-729A-FD3D-B119-931498A6B1B1}"/>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6D8228F7-EB7E-E754-7D6F-A97DD87F5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D2D2FF5D-05FB-3F3F-9F5E-B98872DED1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534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0F34162A-7469-F2BE-8F2F-307CDBFFFCE7}"/>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600B929B-358F-7151-129D-FB7FF5C5CC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81FE5F-3265-0899-23BD-8A50ED3C75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979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409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9932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953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385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6CF7F4B-B6B0-BA1A-8496-968BE60969BB}"/>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480A0E9-8876-CFC0-19DF-3D88FC8C90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3F560DC-B764-B6B9-8C7B-413D1DE00A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236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61D8F181-E00D-8A86-912F-4D801B184796}"/>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643E73-2F7E-C389-3E5F-88BD6DD874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3193C779-4AA4-F65B-CEF0-C4F0AD32A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95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945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172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718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193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612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716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F757505-780C-6E07-151F-910ADA23060C}"/>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7A9B0C81-3401-AC0C-0B78-1DD05C11A7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1F6E45B-1803-5FEE-0F4B-21C1ECEEAD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504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11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154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8" name="Google Shape;6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3BDB2951-580B-CB70-5276-D94DD3D06A41}"/>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E4711FEF-D7E7-AB9C-774D-E7A5BF432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D7FF0D10-08CC-AE18-9FD2-6A96EAB5C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2370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7385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645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79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96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201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A7AACBEC-E6DA-73F6-217E-27A801CFDE45}"/>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ADDCE96-FB1B-DA55-D3EC-916D1DCE1F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598AFF-DC89-A705-1DEC-A06FBE8CCD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2561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7199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270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51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7193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9756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05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9967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F47F0477-92CE-06D0-7A25-36CDC9538B7C}"/>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8130B4B0-CE43-6872-AFA6-411F53FCA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343708-27B8-D4F9-0C95-20373C9B8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189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56B705AA-FC8C-6806-5DE0-6F662A66DC1A}"/>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943437CD-577E-381A-4600-4B48D4A3D0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3AC11C35-BF88-8BC0-0A70-E431E95B1A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61907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46477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618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1086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70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3724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3355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A454C76A-A71F-3725-A4C7-071E2E606840}"/>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0643917C-47D7-F7B1-F453-BCC3FC9335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8AA67C-AFF9-65D2-6062-31060520EE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469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794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3515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6985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B11CE160-C28B-468F-914D-A04A0E19D7DB}"/>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B8767CF5-FBE8-E966-638E-7A38803B92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CF3E6C20-4D85-73B8-AB5A-9FCC18C44F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5727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59BB5771-C6AD-44D1-458E-CB4CE299AD60}"/>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995B657-ED70-D55C-FAA6-E3211A950F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98857D61-2DEA-4F89-2C29-4CB2BD57B0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3851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2423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5134832F-DF4B-83FA-E38E-D223CAD10BBD}"/>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8E13C6D4-F7F6-0353-D5D2-99F9FEC264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BBF6F2B0-1D3B-8916-B1BA-96F64FAFBF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2133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939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B826087B-46BD-99F0-3399-D703259F1469}"/>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901A912-197F-7EE4-4EB9-61E411407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99FBAEBC-9ACF-D3AE-4899-6DEA64E69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2655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296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E95F985D-F20E-8770-A3C7-B0AAF4B8ED2A}"/>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5B1B31A6-45BE-F51C-E787-2091653CF8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256A6D87-6A8A-D5B4-01E9-CF64DA6D1F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97104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2983F7AE-4D0C-6B9C-3456-164D15A68298}"/>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B5C0A84B-FF24-7B43-0619-B42143762C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117AF3C-FFAF-A36D-9E6A-FE1A6BE4AC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1272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074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422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6039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47724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1683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4794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526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9085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79772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2251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9142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B0894E23-5FE7-C8BB-A4D0-3006BBAFE12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B9C72F4A-B0B2-233D-C846-F7BB4FDF36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6A45827-A6CB-F20A-CF7A-8DC21B446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9055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DA5C47EF-C9B7-21BC-E87F-7CABF010E63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3BF55FE-8F47-0E5E-9596-2D53C2883F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86B75E4-D92D-DE5D-7053-23032D8FB5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65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681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5183188" y="987425"/>
            <a:ext cx="6172200" cy="4873625"/>
          </a:xfrm>
          <a:prstGeom prst="rect">
            <a:avLst/>
          </a:prstGeom>
          <a:noFill/>
          <a:ln>
            <a:noFill/>
          </a:ln>
        </p:spPr>
      </p:sp>
      <p:sp>
        <p:nvSpPr>
          <p:cNvPr id="64" name="Google Shape;6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slide" Target="slide27.xml"/><Relationship Id="rId10" Type="http://schemas.openxmlformats.org/officeDocument/2006/relationships/image" Target="../media/image27.png"/><Relationship Id="rId4" Type="http://schemas.openxmlformats.org/officeDocument/2006/relationships/slide" Target="slide5.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slide" Target="slide27.xml"/><Relationship Id="rId4" Type="http://schemas.openxmlformats.org/officeDocument/2006/relationships/slide" Target="slide5.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github.com/jkbanham/iot-cloud-workshop.git" TargetMode="External"/><Relationship Id="rId5" Type="http://schemas.openxmlformats.org/officeDocument/2006/relationships/slide" Target="slide27.xml"/><Relationship Id="rId10" Type="http://schemas.openxmlformats.org/officeDocument/2006/relationships/image" Target="../media/image32.png"/><Relationship Id="rId4" Type="http://schemas.openxmlformats.org/officeDocument/2006/relationships/slide" Target="slide5.xml"/><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slide" Target="slide27.xml"/><Relationship Id="rId10" Type="http://schemas.openxmlformats.org/officeDocument/2006/relationships/image" Target="../media/image36.png"/><Relationship Id="rId4" Type="http://schemas.openxmlformats.org/officeDocument/2006/relationships/slide" Target="slide5.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slide" Target="slide27.xml"/><Relationship Id="rId4" Type="http://schemas.openxmlformats.org/officeDocument/2006/relationships/slide" Target="slide5.xml"/><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hyperlink" Target="https://science.howstuffworks.com/environmental/energy/circuit1.htm" TargetMode="External"/><Relationship Id="rId12"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2.png"/><Relationship Id="rId5" Type="http://schemas.openxmlformats.org/officeDocument/2006/relationships/slide" Target="slide27.xml"/><Relationship Id="rId10" Type="http://schemas.openxmlformats.org/officeDocument/2006/relationships/image" Target="../media/image41.png"/><Relationship Id="rId4" Type="http://schemas.openxmlformats.org/officeDocument/2006/relationships/slide" Target="slide5.xml"/><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hyperlink" Target="https://thepihut.com/blogs/raspberry-pi-tutorials/27968772-turning-on-an-led-with-your-raspberry-pis-gpio-pins" TargetMode="External"/><Relationship Id="rId12"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5.png"/><Relationship Id="rId5" Type="http://schemas.openxmlformats.org/officeDocument/2006/relationships/slide" Target="slide27.xml"/><Relationship Id="rId10" Type="http://schemas.openxmlformats.org/officeDocument/2006/relationships/image" Target="../media/image44.png"/><Relationship Id="rId4" Type="http://schemas.openxmlformats.org/officeDocument/2006/relationships/slide" Target="slide5.xml"/><Relationship Id="rId9" Type="http://schemas.openxmlformats.org/officeDocument/2006/relationships/hyperlink" Target="https://electronics.howstuffworks.com/led.htm"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e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slide" Target="slide27.xml"/><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http://tinyurl.com/48khunrk" TargetMode="External"/><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hyperlink" Target="https://www.teamwavelength.com/thermistor-basics/" TargetMode="External"/><Relationship Id="rId3" Type="http://schemas.openxmlformats.org/officeDocument/2006/relationships/image" Target="../media/image1.jpeg"/><Relationship Id="rId7" Type="http://schemas.openxmlformats.org/officeDocument/2006/relationships/image" Target="../media/image49.png"/><Relationship Id="rId12"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5.png"/><Relationship Id="rId5" Type="http://schemas.openxmlformats.org/officeDocument/2006/relationships/slide" Target="slide27.xml"/><Relationship Id="rId10" Type="http://schemas.openxmlformats.org/officeDocument/2006/relationships/image" Target="../media/image50.png"/><Relationship Id="rId4" Type="http://schemas.openxmlformats.org/officeDocument/2006/relationships/slide" Target="slide5.xml"/><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slide" Target="slide27.xml"/><Relationship Id="rId4" Type="http://schemas.openxmlformats.org/officeDocument/2006/relationships/slide" Target="slide5.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jpe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slide" Target="slide27.xml"/><Relationship Id="rId4" Type="http://schemas.openxmlformats.org/officeDocument/2006/relationships/slide" Target="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jpe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slide" Target="slide5.xml"/><Relationship Id="rId4" Type="http://schemas.openxmlformats.org/officeDocument/2006/relationships/slide" Target="slide6.xml"/></Relationships>
</file>

<file path=ppt/slides/_rels/slide28.xml.rels><?xml version="1.0" encoding="UTF-8" standalone="yes"?>
<Relationships xmlns="http://schemas.openxmlformats.org/package/2006/relationships"><Relationship Id="rId8" Type="http://schemas.openxmlformats.org/officeDocument/2006/relationships/hyperlink" Target="https://cloud.google.com/storage/docs/projects" TargetMode="External"/><Relationship Id="rId3" Type="http://schemas.openxmlformats.org/officeDocument/2006/relationships/image" Target="../media/image1.jpeg"/><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59.png"/><Relationship Id="rId4" Type="http://schemas.openxmlformats.org/officeDocument/2006/relationships/slide" Target="slide6.xml"/><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jpeg"/><Relationship Id="rId7"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slide" Target="slide5.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slide" Target="slide5.xml"/><Relationship Id="rId4" Type="http://schemas.openxmlformats.org/officeDocument/2006/relationships/slide" Target="slide6.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hyperlink" Target="https://www.mulesoft.com/resources/api/what-is-an-api" TargetMode="External"/><Relationship Id="rId3" Type="http://schemas.openxmlformats.org/officeDocument/2006/relationships/image" Target="../media/image1.jpe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jpeg"/><Relationship Id="rId7"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66.png"/></Relationships>
</file>

<file path=ppt/slides/_rels/slide34.xml.rels><?xml version="1.0" encoding="UTF-8" standalone="yes"?>
<Relationships xmlns="http://schemas.openxmlformats.org/package/2006/relationships"><Relationship Id="rId8" Type="http://schemas.openxmlformats.org/officeDocument/2006/relationships/hyperlink" Target="https://cloud.google.com/iam/docs/service-account-overview" TargetMode="External"/><Relationship Id="rId3" Type="http://schemas.openxmlformats.org/officeDocument/2006/relationships/image" Target="../media/image1.jpe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jpeg"/><Relationship Id="rId7"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slide" Target="slide5.xml"/><Relationship Id="rId4" Type="http://schemas.openxmlformats.org/officeDocument/2006/relationships/slide" Target="slide6.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jpeg"/><Relationship Id="rId7"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slide" Target="slide5.xml"/><Relationship Id="rId4" Type="http://schemas.openxmlformats.org/officeDocument/2006/relationships/slide" Target="slide6.xml"/></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jpeg"/><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slide" Target="slide5.xml"/><Relationship Id="rId10" Type="http://schemas.openxmlformats.org/officeDocument/2006/relationships/image" Target="../media/image75.png"/><Relationship Id="rId4" Type="http://schemas.openxmlformats.org/officeDocument/2006/relationships/slide" Target="slide6.xml"/><Relationship Id="rId9"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jpeg"/><Relationship Id="rId7"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hyperlink" Target="https://blog.hubspot.com/website/json-file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81.png"/><Relationship Id="rId5" Type="http://schemas.openxmlformats.org/officeDocument/2006/relationships/slide" Target="slide5.xml"/><Relationship Id="rId10" Type="http://schemas.openxmlformats.org/officeDocument/2006/relationships/image" Target="../media/image80.png"/><Relationship Id="rId4" Type="http://schemas.openxmlformats.org/officeDocument/2006/relationships/slide" Target="slide6.xml"/><Relationship Id="rId9"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hyperlink" Target="https://cloud.google.com/bigquery?hl=en"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5.xml"/><Relationship Id="rId10" Type="http://schemas.openxmlformats.org/officeDocument/2006/relationships/image" Target="../media/image83.png"/><Relationship Id="rId4" Type="http://schemas.openxmlformats.org/officeDocument/2006/relationships/slide" Target="slide6.xml"/><Relationship Id="rId9" Type="http://schemas.openxmlformats.org/officeDocument/2006/relationships/image" Target="../media/image82.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slide" Target="slide5.xml"/><Relationship Id="rId4" Type="http://schemas.openxmlformats.org/officeDocument/2006/relationships/slide" Target="slide6.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slide" Target="slide5.xml"/><Relationship Id="rId4" Type="http://schemas.openxmlformats.org/officeDocument/2006/relationships/slide" Target="slide6.xml"/></Relationships>
</file>

<file path=ppt/slides/_rels/slide4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slide" Target="slide5.xml"/><Relationship Id="rId4" Type="http://schemas.openxmlformats.org/officeDocument/2006/relationships/slide" Target="slide6.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slide" Target="slide5.xml"/><Relationship Id="rId4" Type="http://schemas.openxmlformats.org/officeDocument/2006/relationships/slide" Target="slide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slide" Target="slide5.xml"/><Relationship Id="rId4" Type="http://schemas.openxmlformats.org/officeDocument/2006/relationships/slide" Target="slide6.xml"/></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jpeg"/><Relationship Id="rId7"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5.xml"/><Relationship Id="rId4" Type="http://schemas.openxmlformats.org/officeDocument/2006/relationships/slide" Target="slide6.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slide" Target="slide27.xml"/><Relationship Id="rId10" Type="http://schemas.openxmlformats.org/officeDocument/2006/relationships/image" Target="../media/image11.png"/><Relationship Id="rId4" Type="http://schemas.openxmlformats.org/officeDocument/2006/relationships/slide" Target="slide6.xml"/><Relationship Id="rId9" Type="http://schemas.openxmlformats.org/officeDocument/2006/relationships/hyperlink" Target="https://www.simplilearn.com/iot-devices-article"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slide" Target="slide5.xml"/><Relationship Id="rId10" Type="http://schemas.openxmlformats.org/officeDocument/2006/relationships/image" Target="../media/image97.png"/><Relationship Id="rId4" Type="http://schemas.openxmlformats.org/officeDocument/2006/relationships/slide" Target="slide6.xml"/><Relationship Id="rId9"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slide" Target="slide5.xml"/><Relationship Id="rId4" Type="http://schemas.openxmlformats.org/officeDocument/2006/relationships/slide" Target="slide6.xml"/></Relationships>
</file>

<file path=ppt/slides/_rels/slide52.xml.rels><?xml version="1.0" encoding="UTF-8" standalone="yes"?>
<Relationships xmlns="http://schemas.openxmlformats.org/package/2006/relationships"><Relationship Id="rId8" Type="http://schemas.openxmlformats.org/officeDocument/2006/relationships/hyperlink" Target="https://cloud.google.com/pubsub/docs/overview" TargetMode="External"/><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slide" Target="slide5.xml"/><Relationship Id="rId10" Type="http://schemas.openxmlformats.org/officeDocument/2006/relationships/image" Target="../media/image96.png"/><Relationship Id="rId4" Type="http://schemas.openxmlformats.org/officeDocument/2006/relationships/slide" Target="slide6.xml"/><Relationship Id="rId9" Type="http://schemas.openxmlformats.org/officeDocument/2006/relationships/image" Target="../media/image11.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slide" Target="slide5.xml"/><Relationship Id="rId4" Type="http://schemas.openxmlformats.org/officeDocument/2006/relationships/slide" Target="slide6.xml"/></Relationships>
</file>

<file path=ppt/slides/_rels/slide5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jpeg"/><Relationship Id="rId7"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slide" Target="slide5.xml"/><Relationship Id="rId4" Type="http://schemas.openxmlformats.org/officeDocument/2006/relationships/slide" Target="slide6.xml"/></Relationships>
</file>

<file path=ppt/slides/_rels/slide5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jpeg"/><Relationship Id="rId7"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slide" Target="slide27.xml"/><Relationship Id="rId4" Type="http://schemas.openxmlformats.org/officeDocument/2006/relationships/slide" Target="slide5.xml"/></Relationships>
</file>

<file path=ppt/slides/_rels/slide5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jpeg"/><Relationship Id="rId7" Type="http://schemas.openxmlformats.org/officeDocument/2006/relationships/image" Target="../media/image10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slide" Target="slide5.xml"/><Relationship Id="rId10" Type="http://schemas.openxmlformats.org/officeDocument/2006/relationships/image" Target="../media/image110.png"/><Relationship Id="rId4" Type="http://schemas.openxmlformats.org/officeDocument/2006/relationships/slide" Target="slide6.xml"/><Relationship Id="rId9"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slide" Target="slide5.xml"/><Relationship Id="rId4" Type="http://schemas.openxmlformats.org/officeDocument/2006/relationships/slide" Target="slide6.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slide" Target="slide5.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hyperlink" Target="https://www.deviceplus.com/raspberry-pi/the-history-of-raspberry-pi/" TargetMode="External"/><Relationship Id="rId5" Type="http://schemas.openxmlformats.org/officeDocument/2006/relationships/slide" Target="slide27.xml"/><Relationship Id="rId10" Type="http://schemas.openxmlformats.org/officeDocument/2006/relationships/image" Target="../media/image11.png"/><Relationship Id="rId4" Type="http://schemas.openxmlformats.org/officeDocument/2006/relationships/slide" Target="slide5.xml"/><Relationship Id="rId9" Type="http://schemas.openxmlformats.org/officeDocument/2006/relationships/hyperlink" Target="https://socialcompare.com/en/comparison/raspberrypi-models-comparison"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slide" Target="slide5.xml"/><Relationship Id="rId4" Type="http://schemas.openxmlformats.org/officeDocument/2006/relationships/slide" Target="slide6.xml"/></Relationships>
</file>

<file path=ppt/slides/_rels/slide6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slide" Target="slide5.xml"/><Relationship Id="rId4" Type="http://schemas.openxmlformats.org/officeDocument/2006/relationships/slide" Target="slide6.xml"/></Relationships>
</file>

<file path=ppt/slides/_rels/slide6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jpeg"/><Relationship Id="rId7" Type="http://schemas.openxmlformats.org/officeDocument/2006/relationships/image" Target="../media/image11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slide" Target="slide5.xml"/><Relationship Id="rId10" Type="http://schemas.openxmlformats.org/officeDocument/2006/relationships/image" Target="../media/image120.png"/><Relationship Id="rId4" Type="http://schemas.openxmlformats.org/officeDocument/2006/relationships/slide" Target="slide6.xml"/><Relationship Id="rId9" Type="http://schemas.openxmlformats.org/officeDocument/2006/relationships/image" Target="../media/image119.png"/></Relationships>
</file>

<file path=ppt/slides/_rels/slide6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slide" Target="slide5.xml"/><Relationship Id="rId4" Type="http://schemas.openxmlformats.org/officeDocument/2006/relationships/slide" Target="slide6.xml"/></Relationships>
</file>

<file path=ppt/slides/_rels/slide6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jpeg"/><Relationship Id="rId7"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27.png"/><Relationship Id="rId5" Type="http://schemas.openxmlformats.org/officeDocument/2006/relationships/slide" Target="slide5.xml"/><Relationship Id="rId10" Type="http://schemas.openxmlformats.org/officeDocument/2006/relationships/image" Target="../media/image126.png"/><Relationship Id="rId4" Type="http://schemas.openxmlformats.org/officeDocument/2006/relationships/slide" Target="slide6.xml"/><Relationship Id="rId9"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slide" Target="slide5.xml"/><Relationship Id="rId4" Type="http://schemas.openxmlformats.org/officeDocument/2006/relationships/slide" Target="slide6.xml"/></Relationships>
</file>

<file path=ppt/slides/_rels/slide6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jpe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33.png"/><Relationship Id="rId5" Type="http://schemas.openxmlformats.org/officeDocument/2006/relationships/slide" Target="slide5.xml"/><Relationship Id="rId10" Type="http://schemas.openxmlformats.org/officeDocument/2006/relationships/image" Target="../media/image132.png"/><Relationship Id="rId4" Type="http://schemas.openxmlformats.org/officeDocument/2006/relationships/slide" Target="slide6.xml"/><Relationship Id="rId9" Type="http://schemas.openxmlformats.org/officeDocument/2006/relationships/image" Target="../media/image131.png"/></Relationships>
</file>

<file path=ppt/slides/_rels/slide6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jpeg"/><Relationship Id="rId7" Type="http://schemas.openxmlformats.org/officeDocument/2006/relationships/image" Target="../media/image13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38.png"/></Relationships>
</file>

<file path=ppt/slides/_rels/slide6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jpeg"/><Relationship Id="rId7" Type="http://schemas.openxmlformats.org/officeDocument/2006/relationships/image" Target="../media/image13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slide" Target="slide5.xml"/><Relationship Id="rId10" Type="http://schemas.openxmlformats.org/officeDocument/2006/relationships/image" Target="../media/image141.png"/><Relationship Id="rId4" Type="http://schemas.openxmlformats.org/officeDocument/2006/relationships/slide" Target="slide6.xml"/><Relationship Id="rId9" Type="http://schemas.openxmlformats.org/officeDocument/2006/relationships/image" Target="../media/image124.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slide" Target="slide5.xml"/><Relationship Id="rId4" Type="http://schemas.openxmlformats.org/officeDocument/2006/relationships/slide" Target="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slide" Target="slide27.xml"/><Relationship Id="rId4" Type="http://schemas.openxmlformats.org/officeDocument/2006/relationships/slide" Target="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slide" Target="slide5.xml"/><Relationship Id="rId4" Type="http://schemas.openxmlformats.org/officeDocument/2006/relationships/slide" Target="slide6.xml"/></Relationships>
</file>

<file path=ppt/slides/_rels/slide7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jpeg"/><Relationship Id="rId7" Type="http://schemas.openxmlformats.org/officeDocument/2006/relationships/image" Target="../media/image144.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slide" Target="slide5.xml"/><Relationship Id="rId4" Type="http://schemas.openxmlformats.org/officeDocument/2006/relationships/slide" Target="slide6.xml"/></Relationships>
</file>

<file path=ppt/slides/_rels/slide7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jpeg"/><Relationship Id="rId7"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slide" Target="slide27.xml"/><Relationship Id="rId4" Type="http://schemas.openxmlformats.org/officeDocument/2006/relationships/slide" Target="slide5.xml"/><Relationship Id="rId9"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jpeg"/><Relationship Id="rId7" Type="http://schemas.openxmlformats.org/officeDocument/2006/relationships/image" Target="../media/image14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lookerstudio.google.com/" TargetMode="External"/><Relationship Id="rId5" Type="http://schemas.openxmlformats.org/officeDocument/2006/relationships/slide" Target="slide5.xml"/><Relationship Id="rId10" Type="http://schemas.openxmlformats.org/officeDocument/2006/relationships/image" Target="../media/image150.png"/><Relationship Id="rId4" Type="http://schemas.openxmlformats.org/officeDocument/2006/relationships/slide" Target="slide6.xml"/><Relationship Id="rId9" Type="http://schemas.openxmlformats.org/officeDocument/2006/relationships/image" Target="../media/image14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slide" Target="slide5.xml"/><Relationship Id="rId4" Type="http://schemas.openxmlformats.org/officeDocument/2006/relationships/slide" Target="slide6.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slide" Target="slide5.xml"/><Relationship Id="rId4" Type="http://schemas.openxmlformats.org/officeDocument/2006/relationships/slide" Target="slide6.xml"/></Relationships>
</file>

<file path=ppt/slides/_rels/slide7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jpeg"/><Relationship Id="rId7" Type="http://schemas.openxmlformats.org/officeDocument/2006/relationships/image" Target="../media/image154.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slide" Target="slide5.xml"/><Relationship Id="rId4" Type="http://schemas.openxmlformats.org/officeDocument/2006/relationships/slide" Target="slide6.xml"/></Relationships>
</file>

<file path=ppt/slides/_rels/slide7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jpeg"/><Relationship Id="rId7" Type="http://schemas.openxmlformats.org/officeDocument/2006/relationships/image" Target="../media/image1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slide" Target="slide5.xml"/><Relationship Id="rId10" Type="http://schemas.openxmlformats.org/officeDocument/2006/relationships/image" Target="../media/image150.png"/><Relationship Id="rId4" Type="http://schemas.openxmlformats.org/officeDocument/2006/relationships/slide" Target="slide6.xml"/><Relationship Id="rId9" Type="http://schemas.openxmlformats.org/officeDocument/2006/relationships/image" Target="../media/image158.png"/></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slide" Target="slide5.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slide" Target="slide27.xml"/><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slide" Target="slide5.xml"/><Relationship Id="rId4" Type="http://schemas.openxmlformats.org/officeDocument/2006/relationships/slide" Target="slide6.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slide" Target="slide5.xml"/><Relationship Id="rId4" Type="http://schemas.openxmlformats.org/officeDocument/2006/relationships/slide" Target="slide6.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2.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slide" Target="slide5.xml"/><Relationship Id="rId4" Type="http://schemas.openxmlformats.org/officeDocument/2006/relationships/slide" Target="slide6.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hyperlink" Target="https://forums.raspberrypi.com/viewtopic.php?t=2306" TargetMode="External"/><Relationship Id="rId5" Type="http://schemas.openxmlformats.org/officeDocument/2006/relationships/hyperlink" Target="https://www.pcmag.com/how-to/the-coolest-raspberry-pi-projects-youll-find" TargetMode="External"/><Relationship Id="rId4" Type="http://schemas.openxmlformats.org/officeDocument/2006/relationships/hyperlink" Target="https://www.tomshardware.com/features/best-raspberry-pi-projects"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163.png"/><Relationship Id="rId4" Type="http://schemas.openxmlformats.org/officeDocument/2006/relationships/hyperlink" Target="https://forms.office.com/r/UKRPBbb81X"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65.JPG"/><Relationship Id="rId5" Type="http://schemas.openxmlformats.org/officeDocument/2006/relationships/image" Target="../media/image164.png"/><Relationship Id="rId4" Type="http://schemas.openxmlformats.org/officeDocument/2006/relationships/hyperlink" Target="mailto:jkbanham@waketech.ed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slide" Target="slide27.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5"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BAECB695-966A-1823-544F-CB6BB3D98B44}"/>
              </a:ext>
            </a:extLst>
          </p:cNvPr>
          <p:cNvPicPr>
            <a:picLocks noChangeAspect="1"/>
          </p:cNvPicPr>
          <p:nvPr/>
        </p:nvPicPr>
        <p:blipFill>
          <a:blip r:embed="rId3"/>
          <a:stretch>
            <a:fillRect/>
          </a:stretch>
        </p:blipFill>
        <p:spPr>
          <a:xfrm>
            <a:off x="750014" y="415914"/>
            <a:ext cx="6026171" cy="6026171"/>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E7D2A256-2C2E-CF7B-9CE0-867445496D9B}"/>
              </a:ext>
            </a:extLst>
          </p:cNvPr>
          <p:cNvSpPr txBox="1"/>
          <p:nvPr/>
        </p:nvSpPr>
        <p:spPr>
          <a:xfrm>
            <a:off x="8928243" y="4439072"/>
            <a:ext cx="3131111" cy="1138773"/>
          </a:xfrm>
          <a:prstGeom prst="rect">
            <a:avLst/>
          </a:prstGeom>
          <a:noFill/>
        </p:spPr>
        <p:txBody>
          <a:bodyPr wrap="square" rtlCol="0">
            <a:spAutoFit/>
          </a:bodyPr>
          <a:lstStyle/>
          <a:p>
            <a:pPr algn="ctr"/>
            <a:r>
              <a:rPr lang="en-US" sz="2800" dirty="0">
                <a:solidFill>
                  <a:schemeClr val="bg1"/>
                </a:solidFill>
              </a:rPr>
              <a:t>IoT &amp; The Cloud</a:t>
            </a:r>
          </a:p>
          <a:p>
            <a:pPr algn="ctr"/>
            <a:r>
              <a:rPr lang="en-US" sz="2000" dirty="0">
                <a:solidFill>
                  <a:schemeClr val="bg1"/>
                </a:solidFill>
              </a:rPr>
              <a:t>Free Friday Workshop</a:t>
            </a:r>
          </a:p>
          <a:p>
            <a:pPr algn="ctr"/>
            <a:r>
              <a:rPr lang="en-US" sz="2000" i="1" dirty="0">
                <a:solidFill>
                  <a:schemeClr val="bg1"/>
                </a:solidFill>
              </a:rPr>
              <a:t>February 9, 2024</a:t>
            </a:r>
          </a:p>
        </p:txBody>
      </p:sp>
      <p:pic>
        <p:nvPicPr>
          <p:cNvPr id="5" name="Picture 4" descr="A logo for a community college&#10;&#10;Description automatically generated">
            <a:extLst>
              <a:ext uri="{FF2B5EF4-FFF2-40B4-BE49-F238E27FC236}">
                <a16:creationId xmlns:a16="http://schemas.microsoft.com/office/drawing/2014/main" id="{49B675FD-0A8E-17DB-88A8-C6D50B5D39C2}"/>
              </a:ext>
            </a:extLst>
          </p:cNvPr>
          <p:cNvPicPr>
            <a:picLocks noChangeAspect="1"/>
          </p:cNvPicPr>
          <p:nvPr/>
        </p:nvPicPr>
        <p:blipFill>
          <a:blip r:embed="rId4"/>
          <a:stretch>
            <a:fillRect/>
          </a:stretch>
        </p:blipFill>
        <p:spPr>
          <a:xfrm>
            <a:off x="10656932" y="6028815"/>
            <a:ext cx="1402422" cy="645433"/>
          </a:xfrm>
          <a:prstGeom prst="rect">
            <a:avLst/>
          </a:prstGeom>
        </p:spPr>
      </p:pic>
    </p:spTree>
    <p:extLst>
      <p:ext uri="{BB962C8B-B14F-4D97-AF65-F5344CB8AC3E}">
        <p14:creationId xmlns:p14="http://schemas.microsoft.com/office/powerpoint/2010/main" val="259732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19582" y="1270607"/>
            <a:ext cx="4445993" cy="5156091"/>
          </a:xfrm>
          <a:prstGeom prst="rect">
            <a:avLst/>
          </a:prstGeom>
          <a:noFill/>
        </p:spPr>
        <p:txBody>
          <a:bodyPr wrap="square" rtlCol="0">
            <a:spAutoFit/>
          </a:bodyPr>
          <a:lstStyle/>
          <a:p>
            <a:pPr>
              <a:lnSpc>
                <a:spcPts val="4000"/>
              </a:lnSpc>
            </a:pPr>
            <a:r>
              <a:rPr lang="en-US" sz="2000" dirty="0"/>
              <a:t>Initial Startup – </a:t>
            </a:r>
            <a:r>
              <a:rPr lang="en-US" sz="1600" i="1" dirty="0"/>
              <a:t>Be patient – it’s a bit slow!</a:t>
            </a:r>
          </a:p>
          <a:p>
            <a:pPr>
              <a:lnSpc>
                <a:spcPts val="4000"/>
              </a:lnSpc>
            </a:pPr>
            <a:endParaRPr lang="en-US" sz="1800" dirty="0"/>
          </a:p>
          <a:p>
            <a:pPr marL="342900" indent="-342900">
              <a:lnSpc>
                <a:spcPts val="4000"/>
              </a:lnSpc>
              <a:buFont typeface="+mj-lt"/>
              <a:buAutoNum type="arabicPeriod"/>
            </a:pPr>
            <a:r>
              <a:rPr lang="en-US" sz="1800" dirty="0"/>
              <a:t>Check that your machine has joined the wireless network (</a:t>
            </a:r>
            <a:r>
              <a:rPr lang="en-US" sz="1800" dirty="0" err="1"/>
              <a:t>waketech</a:t>
            </a:r>
            <a:r>
              <a:rPr lang="en-US" sz="1800" dirty="0"/>
              <a:t>)</a:t>
            </a:r>
          </a:p>
          <a:p>
            <a:pPr marL="342900" indent="-342900">
              <a:lnSpc>
                <a:spcPts val="4000"/>
              </a:lnSpc>
              <a:buFont typeface="Arial" panose="020B0604020202020204" pitchFamily="34" charset="0"/>
              <a:buChar char="•"/>
            </a:pPr>
            <a:r>
              <a:rPr lang="en-US" sz="1800" i="1" dirty="0"/>
              <a:t>Click the wireless icon in upper right </a:t>
            </a:r>
            <a:endParaRPr lang="en-US" sz="1200" i="1" dirty="0">
              <a:solidFill>
                <a:srgbClr val="FF0000"/>
              </a:solidFill>
            </a:endParaRPr>
          </a:p>
          <a:p>
            <a:pPr marL="342900" indent="-342900">
              <a:lnSpc>
                <a:spcPts val="4000"/>
              </a:lnSpc>
              <a:buFont typeface="+mj-lt"/>
              <a:buAutoNum type="arabicPeriod" startAt="2"/>
            </a:pPr>
            <a:r>
              <a:rPr lang="en-US" sz="1800" dirty="0"/>
              <a:t>Test the logoff / logon process</a:t>
            </a:r>
          </a:p>
          <a:p>
            <a:pPr marL="342900" indent="-342900">
              <a:lnSpc>
                <a:spcPts val="4000"/>
              </a:lnSpc>
              <a:buFont typeface="Arial" panose="020B0604020202020204" pitchFamily="34" charset="0"/>
              <a:buChar char="•"/>
            </a:pPr>
            <a:r>
              <a:rPr lang="en-US" sz="1800" i="1" dirty="0"/>
              <a:t>Click the raspberry icon in upper left &amp; select the ‘Shutdown’ menu choice</a:t>
            </a:r>
          </a:p>
          <a:p>
            <a:pPr marL="342900" indent="-342900">
              <a:lnSpc>
                <a:spcPts val="4000"/>
              </a:lnSpc>
              <a:buFont typeface="Arial" panose="020B0604020202020204" pitchFamily="34" charset="0"/>
              <a:buChar char="•"/>
            </a:pPr>
            <a:r>
              <a:rPr lang="en-US" sz="1800" i="1" dirty="0"/>
              <a:t>username =  </a:t>
            </a:r>
            <a:r>
              <a:rPr lang="en-US" sz="1600" dirty="0">
                <a:latin typeface="Courier New" panose="02070309020205020404" pitchFamily="49" charset="0"/>
                <a:cs typeface="Courier New" panose="02070309020205020404" pitchFamily="49" charset="0"/>
              </a:rPr>
              <a:t>pi</a:t>
            </a:r>
            <a:r>
              <a:rPr lang="en-US" sz="1800" i="1" dirty="0"/>
              <a:t> </a:t>
            </a:r>
          </a:p>
          <a:p>
            <a:pPr marL="342900" indent="-342900">
              <a:lnSpc>
                <a:spcPts val="4000"/>
              </a:lnSpc>
              <a:buFont typeface="Arial" panose="020B0604020202020204" pitchFamily="34" charset="0"/>
              <a:buChar char="•"/>
            </a:pPr>
            <a:r>
              <a:rPr lang="en-US" sz="1800" i="1" dirty="0"/>
              <a:t>password = </a:t>
            </a:r>
            <a:r>
              <a:rPr lang="en-US" sz="1600" dirty="0">
                <a:latin typeface="Courier New" panose="02070309020205020404" pitchFamily="49" charset="0"/>
                <a:cs typeface="Courier New" panose="02070309020205020404" pitchFamily="49" charset="0"/>
              </a:rPr>
              <a:t>raspberry</a:t>
            </a:r>
            <a:endParaRPr lang="en-US" sz="18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a:stretch>
            <a:fillRect/>
          </a:stretch>
        </p:blipFill>
        <p:spPr>
          <a:xfrm>
            <a:off x="6734857" y="631788"/>
            <a:ext cx="1465668" cy="391745"/>
          </a:xfrm>
          <a:prstGeom prst="rect">
            <a:avLst/>
          </a:prstGeom>
        </p:spPr>
      </p:pic>
      <p:pic>
        <p:nvPicPr>
          <p:cNvPr id="7" name="Picture 6" descr="A person on a boat with ducks on it&#10;&#10;Description automatically generated">
            <a:extLst>
              <a:ext uri="{FF2B5EF4-FFF2-40B4-BE49-F238E27FC236}">
                <a16:creationId xmlns:a16="http://schemas.microsoft.com/office/drawing/2014/main" id="{CD369883-171B-9E17-B22F-60279DD37041}"/>
              </a:ext>
            </a:extLst>
          </p:cNvPr>
          <p:cNvPicPr>
            <a:picLocks noChangeAspect="1"/>
          </p:cNvPicPr>
          <p:nvPr/>
        </p:nvPicPr>
        <p:blipFill>
          <a:blip r:embed="rId7"/>
          <a:stretch>
            <a:fillRect/>
          </a:stretch>
        </p:blipFill>
        <p:spPr>
          <a:xfrm>
            <a:off x="6779901" y="1611697"/>
            <a:ext cx="2379321" cy="13383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EA08F1D-300A-FE73-A4FA-56AE70B7CC1C}"/>
              </a:ext>
            </a:extLst>
          </p:cNvPr>
          <p:cNvPicPr>
            <a:picLocks noChangeAspect="1"/>
          </p:cNvPicPr>
          <p:nvPr/>
        </p:nvPicPr>
        <p:blipFill>
          <a:blip r:embed="rId8"/>
          <a:stretch>
            <a:fillRect/>
          </a:stretch>
        </p:blipFill>
        <p:spPr>
          <a:xfrm>
            <a:off x="8722651" y="1995169"/>
            <a:ext cx="2203606" cy="1909792"/>
          </a:xfrm>
          <a:prstGeom prst="rect">
            <a:avLst/>
          </a:prstGeom>
        </p:spPr>
      </p:pic>
      <p:sp>
        <p:nvSpPr>
          <p:cNvPr id="10" name="Arrow: Right 9">
            <a:extLst>
              <a:ext uri="{FF2B5EF4-FFF2-40B4-BE49-F238E27FC236}">
                <a16:creationId xmlns:a16="http://schemas.microsoft.com/office/drawing/2014/main" id="{D912871C-B421-C5B4-99EF-5AD5E94E7083}"/>
              </a:ext>
            </a:extLst>
          </p:cNvPr>
          <p:cNvSpPr/>
          <p:nvPr/>
        </p:nvSpPr>
        <p:spPr>
          <a:xfrm>
            <a:off x="8414017" y="1591620"/>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41066EE8-CA5C-6B08-0F2E-ECBC9A617053}"/>
              </a:ext>
            </a:extLst>
          </p:cNvPr>
          <p:cNvSpPr/>
          <p:nvPr/>
        </p:nvSpPr>
        <p:spPr>
          <a:xfrm>
            <a:off x="10266419" y="241325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5B130D4-F99C-467D-1D7C-E6F3A387FBE0}"/>
              </a:ext>
            </a:extLst>
          </p:cNvPr>
          <p:cNvPicPr>
            <a:picLocks noChangeAspect="1"/>
          </p:cNvPicPr>
          <p:nvPr/>
        </p:nvPicPr>
        <p:blipFill>
          <a:blip r:embed="rId9"/>
          <a:stretch>
            <a:fillRect/>
          </a:stretch>
        </p:blipFill>
        <p:spPr>
          <a:xfrm>
            <a:off x="6981420" y="3725389"/>
            <a:ext cx="1053810" cy="2328862"/>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E37353E6-9ED4-0CA0-6978-27C8E3F5A180}"/>
              </a:ext>
            </a:extLst>
          </p:cNvPr>
          <p:cNvPicPr>
            <a:picLocks noChangeAspect="1"/>
          </p:cNvPicPr>
          <p:nvPr/>
        </p:nvPicPr>
        <p:blipFill>
          <a:blip r:embed="rId10"/>
          <a:stretch>
            <a:fillRect/>
          </a:stretch>
        </p:blipFill>
        <p:spPr>
          <a:xfrm>
            <a:off x="8939513" y="4752209"/>
            <a:ext cx="1890411" cy="1115732"/>
          </a:xfrm>
          <a:prstGeom prst="rect">
            <a:avLst/>
          </a:prstGeom>
        </p:spPr>
      </p:pic>
      <p:sp>
        <p:nvSpPr>
          <p:cNvPr id="18" name="Arrow: Left 17">
            <a:extLst>
              <a:ext uri="{FF2B5EF4-FFF2-40B4-BE49-F238E27FC236}">
                <a16:creationId xmlns:a16="http://schemas.microsoft.com/office/drawing/2014/main" id="{75DDBC1D-EB4C-63BF-3CFE-8B492186B9D3}"/>
              </a:ext>
            </a:extLst>
          </p:cNvPr>
          <p:cNvSpPr/>
          <p:nvPr/>
        </p:nvSpPr>
        <p:spPr>
          <a:xfrm>
            <a:off x="7787580" y="58688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7A64539-B24C-54A4-7E8B-3487C1FFBC95}"/>
              </a:ext>
            </a:extLst>
          </p:cNvPr>
          <p:cNvSpPr/>
          <p:nvPr/>
        </p:nvSpPr>
        <p:spPr>
          <a:xfrm>
            <a:off x="9219146" y="5505653"/>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A8BC4477-02D8-E4E6-6B45-9710FB9E090A}"/>
              </a:ext>
            </a:extLst>
          </p:cNvPr>
          <p:cNvSpPr/>
          <p:nvPr/>
        </p:nvSpPr>
        <p:spPr>
          <a:xfrm>
            <a:off x="7255976" y="37558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A79149B0-B8DC-FF7A-07DB-C32A472D36D7}"/>
              </a:ext>
            </a:extLst>
          </p:cNvPr>
          <p:cNvSpPr/>
          <p:nvPr/>
        </p:nvSpPr>
        <p:spPr>
          <a:xfrm>
            <a:off x="8200525" y="159162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FBAA83F-324B-E775-BA25-9D9D828789C7}"/>
              </a:ext>
            </a:extLst>
          </p:cNvPr>
          <p:cNvSpPr/>
          <p:nvPr/>
        </p:nvSpPr>
        <p:spPr>
          <a:xfrm>
            <a:off x="10803038" y="239110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FB073D4D-1885-D60B-6349-D065DB624897}"/>
              </a:ext>
            </a:extLst>
          </p:cNvPr>
          <p:cNvSpPr/>
          <p:nvPr/>
        </p:nvSpPr>
        <p:spPr>
          <a:xfrm>
            <a:off x="7788808" y="373182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4" name="Flowchart: Connector 23">
            <a:extLst>
              <a:ext uri="{FF2B5EF4-FFF2-40B4-BE49-F238E27FC236}">
                <a16:creationId xmlns:a16="http://schemas.microsoft.com/office/drawing/2014/main" id="{5A7AAB46-57A4-7F14-B4AC-D821B9F0A81D}"/>
              </a:ext>
            </a:extLst>
          </p:cNvPr>
          <p:cNvSpPr/>
          <p:nvPr/>
        </p:nvSpPr>
        <p:spPr>
          <a:xfrm>
            <a:off x="8323451" y="582078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5" name="Flowchart: Connector 24">
            <a:extLst>
              <a:ext uri="{FF2B5EF4-FFF2-40B4-BE49-F238E27FC236}">
                <a16:creationId xmlns:a16="http://schemas.microsoft.com/office/drawing/2014/main" id="{83FA1F47-E8B4-CE1D-215F-553DA513171B}"/>
              </a:ext>
            </a:extLst>
          </p:cNvPr>
          <p:cNvSpPr/>
          <p:nvPr/>
        </p:nvSpPr>
        <p:spPr>
          <a:xfrm>
            <a:off x="8987890" y="549687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Tree>
    <p:extLst>
      <p:ext uri="{BB962C8B-B14F-4D97-AF65-F5344CB8AC3E}">
        <p14:creationId xmlns:p14="http://schemas.microsoft.com/office/powerpoint/2010/main" val="382128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B78A5704-203F-8B1B-3210-37791D3B1FC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266B191-6BC3-6B98-6647-68DF2A5DD464}"/>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2B0C1084-E951-DA27-E8D7-B4FBDD1B4660}"/>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E164A6DC-84EE-1FD6-7569-D275CA6EA44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663F0EE2-9AF1-554F-0413-717DEF68903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1D96E152-560D-474D-80B3-956684F5695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2F1E5A9-1AA7-A850-4975-5F91707EEEB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3A4089A-FD3B-3CD4-5865-88EFDA3AD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386D83-362E-2CB1-ED0B-F733F1C2AA2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55F5D6B-1F23-39C9-103C-86B878F82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C6C1656F-1682-A242-08E0-16FEA0502EA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35BFA4A3-DE93-3321-2B31-89BA58339D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56EFACA-0002-56E5-5736-010D817C11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4A726C-079C-D7CE-EAF9-FA9DBAA982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3640CE58-DE19-8625-0BCC-9C119747AF1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739B7847-95C7-F37C-5657-3D009D10DEA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81F0814D-A710-299E-291B-751DC34217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2530D0-E377-2383-6BF7-0345BCD336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8FBA4E84-EEEF-FB56-3F0A-D7FA3C5333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688E75F-D1B2-4EB0-E75F-294D2CBB78F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112F80F8-9487-7A69-F830-104124FC46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6B354DD-433D-0807-FF84-00C6EFEBAD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C9CD5106-8146-48BC-4668-5E0DF12EF4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02D92C0B-7B06-7D30-68C4-7DC41E7EE5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BE27CC92-BD3C-0961-5ABE-3439E3EF01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4409309B-E7F1-C6EB-96D5-9DA8FCBF4A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0523B0E2-F13B-FE6D-221B-D20584E20720}"/>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7A490531-4A9B-B5D2-8449-8645602BE6C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6F56DEA-32DA-6B10-85AE-6622177035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517DB8D4-48D0-789F-5110-3398D9E5ED5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72F5AA1-EB58-099E-E4EB-9E257DF523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2376946-FC14-7991-6E5C-C2CF7785B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4CC6696B-D35B-9633-CB49-F6EBE726D8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001A08A-4429-4C80-7F6A-935197DFB3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7D0B1E6E-2F31-9728-1DE0-FD058F60378E}"/>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D777E35C-F3AA-FB17-FD09-15B0703003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F2B8D8-01A9-E7C6-ADB9-48E15172A57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33A2876-63DA-E992-7046-8EA861850B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B09136B0-DF9B-7236-5B49-A46F5219EC2C}"/>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119573A4-D1DF-EA64-6339-60C73918C8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BC74106-7162-790C-5346-A16765955FD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0A6A284-4AC6-D28A-450F-29E757B227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701DF93-E97F-E44E-C8B3-CADED0734AF7}"/>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F2BF9659-FE2C-90FC-056C-71A21896295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7A23DAC-A51C-A73A-F389-EBBE63B900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927AE0C-F450-C712-3541-D3FE109ECE4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D9D1303-950B-DE0D-A70C-DFA4C6E34CFF}"/>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BD2C72A-E4C3-0C5D-38D0-F79F904820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5962E38-2ACA-C4C7-61FA-6CADFA7ED22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D5FD921-2ED3-299A-CEFC-F2399E67A4B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E7846EC-C802-850E-63DD-C5C028ABC1D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9F93098-4686-3E8D-0D07-1CBD7F6EAD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DBD65D8-34BA-588A-9D61-9E79885FE6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303DB3B-33EF-1DDB-7468-6D617B3A3D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1666E3BD-7B97-FE89-973D-03E3ECDC9CE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39EF37-E3F4-785B-AF9C-8E8C70FC52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334D6B84-0106-E1D4-CC48-3F1BF176D3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F21739B-F9B0-B38F-51F1-0C53B4AE9B1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82C1D249-856F-B6C4-565A-F6E1B2FF92E6}"/>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D74D4646-5EAC-36F8-5CA0-86AD27A3901D}"/>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749DA0E-0671-D888-BE7A-86E899E31B78}"/>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5054AB1-6DD2-3776-4BD3-045AE36A596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C34F3E1-AB72-F136-7CE9-F918E5202FB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A06CBA1-B21C-3AAF-830E-37D157258F6D}"/>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AAE97B4-05A2-8704-B5E9-709A0795D3B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F1B8FFB2-FDE5-C0DE-C456-8A97FC09CF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00C41B12-A1D1-4BAD-0983-5A5B4482A3DD}"/>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85107CC-EB2E-5533-7088-8ABB8991EF94}"/>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2060BE3-61AB-71C9-5F12-F6F24A42BB2B}"/>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782A126-BD08-3A59-24C1-2AF50BD5359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ED0E1BF-8C74-5E4F-EF37-0ACEE38B8427}"/>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E2F32825-F8C6-954A-6207-C08F7205714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445918A-A398-4D5E-B0AD-2DA6AD1C4D57}"/>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D18B464-62D3-1795-45FD-995DAD92A83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1C4204CE-5395-630B-A429-44979316EBC3}"/>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1F74AB82-AAAA-E1AF-10A2-ACF731DE6D3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998A3CCE-78BF-C573-E9B9-6D7EAE8F2274}"/>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ED3E797D-479E-395D-12B1-A69995F6476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E1F427B-B2F2-681D-DAA9-5ED4B0922EC6}"/>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4025E11-7132-CC93-43B1-AC8AFCA9254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2A3C1253-6014-54A8-D796-20A0A7A4E9B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A23493D-2B65-9467-24FD-B7109AF9DED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F06E05FD-B5EB-378B-2DAB-53B93B18DA1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D56CC46-54B0-8F02-CC62-8A834E4C942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A56A22A-31C7-B0F5-644F-3503697B0A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B5DAB20E-D174-4AB3-9004-D499D85BF5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228C873F-EADB-6A80-42A2-E34184C01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65C3105-A7C4-4BC5-9209-1150DDF5C1B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73F5F19-5C6E-2B69-6A49-F0699D1DB1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929D6CA-304B-0C64-0A5B-C5CA53D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6A75C88-448D-28A2-72CD-31656C27E9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BD5A804D-D2B4-C4A5-38B1-9CF91920A79C}"/>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17E596B-3692-9D78-9D20-DE73449C7A6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A4E88E9-74AA-CA15-FED6-C09D2EE281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49A03411-F9E9-84DA-9B5B-BEC62D9A74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5BD1132-5535-09E7-9A6D-FB7DC892FE7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536C5B6E-A16E-49F3-293C-04D1930557E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0079490C-0575-0336-30EF-1EB5E029E37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98331D1-5C4F-1E7B-8E76-F72E6764E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07F64B62-F973-5311-A326-38ABE235B03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4676C18-4C98-B590-2018-E2037EAB97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B1BACC11-56E9-E5A0-2417-2E395E9C3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F96C19-6C27-1E3B-3FA0-FF32A62C3EE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F00348BB-FACF-507B-23F1-328BEFEE6944}"/>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189A2BBC-32C4-7478-67F6-FD6D3B1E62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AE06A1-E42F-1F5F-69DC-E44A8D66BB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12AFB9B-3E99-DEF0-B84D-0D5E437E82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2C1129F-BC73-0BDB-8225-2DEC3A2B8B6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D29F8A95-D94E-5A83-A67F-E9E9385EDD0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0F638DA-F3E6-ED1E-B295-DE0711F9AC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5355194-F036-89D7-8CCD-C0DB6DF6CD9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90E93ED-B1B9-E9FD-ED8D-CC0C44E91815}"/>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94CAFAD-3C72-F3E8-2440-F8F1A851A6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560A4C22-6106-FAFB-0F76-6C01F99EB8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72B202-6590-77AB-D0CF-34F38A5BE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7853CD3-36C6-147A-2948-31A977AEA868}"/>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52A0C95B-1B3A-F9BB-C22E-1A1A18E0120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5C93DAB8-6885-1DAC-4D79-8BC06BE12A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3AA2902-885C-0816-504D-BF52D9F809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8E2261D-8FE7-7444-DE33-EEC7BF92778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C14E26A5-C0B6-195B-B775-8F1D4DBDFA9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A5F20536-D84F-7D2B-3D2A-052F76A6429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16DD01D-50D7-1F0D-3FF1-ED8C1F24E93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C38EEF6-3207-985E-8EB8-DCD05AD27D1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4FD9A41-5347-EA23-2B0B-89995E7BD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556DCD98-F90A-6AAF-70B3-5A74D6D001C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0EBA1A-DDF8-3587-FCBD-6CAED4345AD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162DEEE4-6F98-ECE8-02FC-D9F54A2ECAB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B3E56A1-71BD-5892-2D4F-589D8AB332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02172534-9A02-F383-A30C-43166814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91F310F2-B34B-821C-807A-538F61F7A3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A13FBB1-E1FA-D87B-08C1-93DC68FFAA2C}"/>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88830B76-C8F5-3DAD-F926-84E9ADA0A6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9D270DB-1229-8A7F-2A55-53230F0F01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B9EC70-CF1E-370E-94EB-26A863BF33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721DD05-CF95-9A83-1F48-CB7C458D9171}"/>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5234D80-C969-8460-CDD0-1CFEEE759999}"/>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9E798C8-CA88-F3D2-7BFA-4DE727E47777}"/>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89B6474-08E4-764F-BC1E-10C82791870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8F8CBE51-F606-D65D-35D1-05C7DC3B0928}"/>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F0E9650F-3CD9-2F87-883F-23EC0C335A30}"/>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E9239EF-C3A6-A401-642F-3AD940AD5BF0}"/>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8AB7B43E-3E09-CEF1-2CB1-8AEE7139A020}"/>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B62DA950-FD87-91AE-D6B2-E1FB51976C9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C28A9636-A995-E77F-24F8-9E78210DAB6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CE5AA7A-D070-7F45-E789-C05758AAA178}"/>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F9AE656-0948-3CDC-E55A-9D7AD54EB2B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211A6DF-3629-9BAE-F4F7-ED31C0704026}"/>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ABA478D-344C-D412-ADB0-3F1EC7326F3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71AE6B3-B6F8-C215-4F41-C4B3183FDF3F}"/>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95F46DCA-8C4B-38F4-E77E-72F60ABAE91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4D4A822F-572B-6E3E-EC53-9D06791A75D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42D080D-F501-2505-E904-7B59DFC6132B}"/>
              </a:ext>
            </a:extLst>
          </p:cNvPr>
          <p:cNvSpPr txBox="1"/>
          <p:nvPr/>
        </p:nvSpPr>
        <p:spPr>
          <a:xfrm>
            <a:off x="6850352" y="2403364"/>
            <a:ext cx="3630276" cy="2074350"/>
          </a:xfrm>
          <a:prstGeom prst="rect">
            <a:avLst/>
          </a:prstGeom>
          <a:noFill/>
        </p:spPr>
        <p:txBody>
          <a:bodyPr wrap="square" rtlCol="0">
            <a:spAutoFit/>
          </a:bodyPr>
          <a:lstStyle/>
          <a:p>
            <a:pPr algn="ctr">
              <a:lnSpc>
                <a:spcPts val="4000"/>
              </a:lnSpc>
            </a:pPr>
            <a:r>
              <a:rPr lang="en-US" sz="2000" dirty="0"/>
              <a:t>Raspberry Pi rebooted, connected to the network and showing the desktop</a:t>
            </a:r>
          </a:p>
          <a:p>
            <a:pPr algn="ctr">
              <a:lnSpc>
                <a:spcPts val="4000"/>
              </a:lnSpc>
            </a:pPr>
            <a:endParaRPr lang="en-US" sz="2000" dirty="0">
              <a:solidFill>
                <a:srgbClr val="FF0000"/>
              </a:solidFill>
            </a:endParaRPr>
          </a:p>
        </p:txBody>
      </p:sp>
      <p:pic>
        <p:nvPicPr>
          <p:cNvPr id="965" name="Picture 964">
            <a:extLst>
              <a:ext uri="{FF2B5EF4-FFF2-40B4-BE49-F238E27FC236}">
                <a16:creationId xmlns:a16="http://schemas.microsoft.com/office/drawing/2014/main" id="{1D4343B5-01D3-F71A-5526-0DC7B91D6F01}"/>
              </a:ext>
            </a:extLst>
          </p:cNvPr>
          <p:cNvPicPr>
            <a:picLocks noChangeAspect="1"/>
          </p:cNvPicPr>
          <p:nvPr/>
        </p:nvPicPr>
        <p:blipFill>
          <a:blip r:embed="rId4"/>
          <a:stretch>
            <a:fillRect/>
          </a:stretch>
        </p:blipFill>
        <p:spPr>
          <a:xfrm>
            <a:off x="2851043" y="1414086"/>
            <a:ext cx="2076450" cy="2200275"/>
          </a:xfrm>
          <a:prstGeom prst="rect">
            <a:avLst/>
          </a:prstGeom>
        </p:spPr>
      </p:pic>
      <p:pic>
        <p:nvPicPr>
          <p:cNvPr id="966" name="Picture 965" descr="A person on a boat with ducks on it&#10;&#10;Description automatically generated">
            <a:extLst>
              <a:ext uri="{FF2B5EF4-FFF2-40B4-BE49-F238E27FC236}">
                <a16:creationId xmlns:a16="http://schemas.microsoft.com/office/drawing/2014/main" id="{B59E5655-E260-E450-3F1D-C4E0C0ABC870}"/>
              </a:ext>
            </a:extLst>
          </p:cNvPr>
          <p:cNvPicPr>
            <a:picLocks noChangeAspect="1"/>
          </p:cNvPicPr>
          <p:nvPr/>
        </p:nvPicPr>
        <p:blipFill>
          <a:blip r:embed="rId5"/>
          <a:stretch>
            <a:fillRect/>
          </a:stretch>
        </p:blipFill>
        <p:spPr>
          <a:xfrm>
            <a:off x="7416041" y="4317060"/>
            <a:ext cx="2379321" cy="1338368"/>
          </a:xfrm>
          <a:prstGeom prst="rect">
            <a:avLst/>
          </a:prstGeom>
        </p:spPr>
      </p:pic>
    </p:spTree>
    <p:extLst>
      <p:ext uri="{BB962C8B-B14F-4D97-AF65-F5344CB8AC3E}">
        <p14:creationId xmlns:p14="http://schemas.microsoft.com/office/powerpoint/2010/main" val="364712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50806" y="1270607"/>
            <a:ext cx="4558593" cy="4633320"/>
          </a:xfrm>
          <a:prstGeom prst="rect">
            <a:avLst/>
          </a:prstGeom>
          <a:noFill/>
        </p:spPr>
        <p:txBody>
          <a:bodyPr wrap="square" rtlCol="0">
            <a:spAutoFit/>
          </a:bodyPr>
          <a:lstStyle/>
          <a:p>
            <a:pPr>
              <a:lnSpc>
                <a:spcPts val="4000"/>
              </a:lnSpc>
            </a:pPr>
            <a:r>
              <a:rPr lang="en-US" sz="1800" u="sng" dirty="0"/>
              <a:t>Config tweak needed for our project:</a:t>
            </a:r>
          </a:p>
          <a:p>
            <a:pPr>
              <a:lnSpc>
                <a:spcPts val="4000"/>
              </a:lnSpc>
            </a:pPr>
            <a:r>
              <a:rPr lang="en-US" sz="1800" dirty="0"/>
              <a:t>Launch terminal and run this command</a:t>
            </a:r>
          </a:p>
          <a:p>
            <a:pPr>
              <a:lnSpc>
                <a:spcPts val="4000"/>
              </a:lnSpc>
            </a:pPr>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nano /boot/config.txt </a:t>
            </a:r>
          </a:p>
          <a:p>
            <a:pPr>
              <a:lnSpc>
                <a:spcPts val="4000"/>
              </a:lnSpc>
            </a:pPr>
            <a:r>
              <a:rPr lang="en-US" sz="1800" dirty="0"/>
              <a:t>Then add these lines at bottom:</a:t>
            </a:r>
          </a:p>
          <a:p>
            <a:pPr>
              <a:lnSpc>
                <a:spcPts val="4000"/>
              </a:lnSpc>
            </a:pPr>
            <a:r>
              <a:rPr lang="en-US" sz="1200" dirty="0">
                <a:latin typeface="Courier New" panose="02070309020205020404" pitchFamily="49" charset="0"/>
                <a:cs typeface="Courier New" panose="02070309020205020404" pitchFamily="49" charset="0"/>
              </a:rPr>
              <a:t># Add </a:t>
            </a:r>
            <a:r>
              <a:rPr lang="en-US" sz="1200" dirty="0" err="1">
                <a:latin typeface="Courier New" panose="02070309020205020404" pitchFamily="49" charset="0"/>
                <a:cs typeface="Courier New" panose="02070309020205020404" pitchFamily="49" charset="0"/>
              </a:rPr>
              <a:t>dtoveraly</a:t>
            </a:r>
            <a:r>
              <a:rPr lang="en-US" sz="1200" dirty="0">
                <a:latin typeface="Courier New" panose="02070309020205020404" pitchFamily="49" charset="0"/>
                <a:cs typeface="Courier New" panose="02070309020205020404" pitchFamily="49" charset="0"/>
              </a:rPr>
              <a:t> setting for </a:t>
            </a:r>
            <a:r>
              <a:rPr lang="en-US" sz="1200" dirty="0" err="1">
                <a:latin typeface="Courier New" panose="02070309020205020404" pitchFamily="49" charset="0"/>
                <a:cs typeface="Courier New" panose="02070309020205020404" pitchFamily="49" charset="0"/>
              </a:rPr>
              <a:t>themsensor</a:t>
            </a:r>
            <a:r>
              <a:rPr lang="en-US" sz="1200" dirty="0">
                <a:latin typeface="Courier New" panose="02070309020205020404" pitchFamily="49" charset="0"/>
                <a:cs typeface="Courier New" panose="02070309020205020404" pitchFamily="49" charset="0"/>
              </a:rPr>
              <a:t> on GPIO</a:t>
            </a:r>
          </a:p>
          <a:p>
            <a:pPr>
              <a:lnSpc>
                <a:spcPts val="4000"/>
              </a:lnSpc>
            </a:pPr>
            <a:r>
              <a:rPr lang="en-US" sz="1200" dirty="0" err="1">
                <a:latin typeface="Courier New" panose="02070309020205020404" pitchFamily="49" charset="0"/>
                <a:cs typeface="Courier New" panose="02070309020205020404" pitchFamily="49" charset="0"/>
              </a:rPr>
              <a:t>dtoverlay</a:t>
            </a:r>
            <a:r>
              <a:rPr lang="en-US" sz="1200" dirty="0">
                <a:latin typeface="Courier New" panose="02070309020205020404" pitchFamily="49" charset="0"/>
                <a:cs typeface="Courier New" panose="02070309020205020404" pitchFamily="49" charset="0"/>
              </a:rPr>
              <a:t>=w1-gpio,gpiopin=4 </a:t>
            </a:r>
          </a:p>
          <a:p>
            <a:pPr>
              <a:lnSpc>
                <a:spcPts val="4000"/>
              </a:lnSpc>
            </a:pPr>
            <a:endParaRPr lang="en-US" sz="1800" dirty="0"/>
          </a:p>
          <a:p>
            <a:pPr>
              <a:lnSpc>
                <a:spcPts val="4000"/>
              </a:lnSpc>
            </a:pPr>
            <a:r>
              <a:rPr lang="en-US" sz="1600" dirty="0"/>
              <a:t>Type CTRL+O to write then CTRL+X to exit</a:t>
            </a:r>
          </a:p>
          <a:p>
            <a:pPr>
              <a:lnSpc>
                <a:spcPts val="4000"/>
              </a:lnSpc>
            </a:pPr>
            <a:r>
              <a:rPr lang="en-US" sz="1600" dirty="0"/>
              <a:t>Then reboot (pi menu – choose Shutdown)</a:t>
            </a:r>
          </a:p>
        </p:txBody>
      </p:sp>
      <p:pic>
        <p:nvPicPr>
          <p:cNvPr id="5" name="Picture 4">
            <a:extLst>
              <a:ext uri="{FF2B5EF4-FFF2-40B4-BE49-F238E27FC236}">
                <a16:creationId xmlns:a16="http://schemas.microsoft.com/office/drawing/2014/main" id="{670A72B2-B797-CF4E-6F22-A3CEF047FF29}"/>
              </a:ext>
            </a:extLst>
          </p:cNvPr>
          <p:cNvPicPr>
            <a:picLocks noChangeAspect="1"/>
          </p:cNvPicPr>
          <p:nvPr/>
        </p:nvPicPr>
        <p:blipFill>
          <a:blip r:embed="rId6"/>
          <a:stretch>
            <a:fillRect/>
          </a:stretch>
        </p:blipFill>
        <p:spPr>
          <a:xfrm>
            <a:off x="6734857" y="631788"/>
            <a:ext cx="1465668" cy="39174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EA4D2AE-018E-CD89-2A43-AFCD09AEE720}"/>
              </a:ext>
            </a:extLst>
          </p:cNvPr>
          <p:cNvPicPr>
            <a:picLocks noChangeAspect="1"/>
          </p:cNvPicPr>
          <p:nvPr/>
        </p:nvPicPr>
        <p:blipFill>
          <a:blip r:embed="rId7"/>
          <a:stretch>
            <a:fillRect/>
          </a:stretch>
        </p:blipFill>
        <p:spPr>
          <a:xfrm>
            <a:off x="6689061" y="2585131"/>
            <a:ext cx="4455273" cy="3705419"/>
          </a:xfrm>
          <a:prstGeom prst="rect">
            <a:avLst/>
          </a:prstGeom>
        </p:spPr>
      </p:pic>
      <p:pic>
        <p:nvPicPr>
          <p:cNvPr id="9" name="Picture 8" descr="A computer screen shot of a computer screen&#10;&#10;Description automatically generated">
            <a:extLst>
              <a:ext uri="{FF2B5EF4-FFF2-40B4-BE49-F238E27FC236}">
                <a16:creationId xmlns:a16="http://schemas.microsoft.com/office/drawing/2014/main" id="{00A24242-2D1A-F71B-9B94-B0ADAFC0BF8E}"/>
              </a:ext>
            </a:extLst>
          </p:cNvPr>
          <p:cNvPicPr>
            <a:picLocks noChangeAspect="1"/>
          </p:cNvPicPr>
          <p:nvPr/>
        </p:nvPicPr>
        <p:blipFill>
          <a:blip r:embed="rId8"/>
          <a:stretch>
            <a:fillRect/>
          </a:stretch>
        </p:blipFill>
        <p:spPr>
          <a:xfrm>
            <a:off x="6734857" y="1476517"/>
            <a:ext cx="4409477" cy="1068211"/>
          </a:xfrm>
          <a:prstGeom prst="rect">
            <a:avLst/>
          </a:prstGeom>
        </p:spPr>
      </p:pic>
      <p:sp>
        <p:nvSpPr>
          <p:cNvPr id="4" name="Arrow: Left 3">
            <a:extLst>
              <a:ext uri="{FF2B5EF4-FFF2-40B4-BE49-F238E27FC236}">
                <a16:creationId xmlns:a16="http://schemas.microsoft.com/office/drawing/2014/main" id="{1B64000A-15D2-BAE9-8AA3-1A1F4612B73E}"/>
              </a:ext>
            </a:extLst>
          </p:cNvPr>
          <p:cNvSpPr/>
          <p:nvPr/>
        </p:nvSpPr>
        <p:spPr>
          <a:xfrm>
            <a:off x="8421397" y="532909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633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4429960" cy="4627421"/>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Launch terminal and run this command:</a:t>
            </a:r>
          </a:p>
          <a:p>
            <a:pPr>
              <a:lnSpc>
                <a:spcPts val="4000"/>
              </a:lnSpc>
            </a:pPr>
            <a:r>
              <a:rPr lang="en-US" sz="900" dirty="0">
                <a:latin typeface="Courier New" panose="02070309020205020404" pitchFamily="49" charset="0"/>
                <a:cs typeface="Courier New" panose="02070309020205020404" pitchFamily="49" charset="0"/>
              </a:rPr>
              <a:t>git clone </a:t>
            </a:r>
            <a:r>
              <a:rPr lang="en-US" sz="900" dirty="0">
                <a:latin typeface="Courier New" panose="02070309020205020404" pitchFamily="49" charset="0"/>
                <a:cs typeface="Courier New" panose="02070309020205020404" pitchFamily="49" charset="0"/>
                <a:hlinkClick r:id="rId6"/>
              </a:rPr>
              <a:t>http://github.com/jkbanham/iot-cloud-workshop.git</a:t>
            </a:r>
            <a:endParaRPr lang="en-US" sz="900" dirty="0">
              <a:latin typeface="Courier New" panose="02070309020205020404" pitchFamily="49" charset="0"/>
              <a:cs typeface="Courier New" panose="02070309020205020404" pitchFamily="49" charset="0"/>
            </a:endParaRPr>
          </a:p>
          <a:p>
            <a:pPr marL="342900" indent="-342900">
              <a:lnSpc>
                <a:spcPts val="4000"/>
              </a:lnSpc>
              <a:buFont typeface="+mj-lt"/>
              <a:buAutoNum type="arabicPeriod" startAt="2"/>
            </a:pPr>
            <a:r>
              <a:rPr lang="en-US" sz="1600" dirty="0"/>
              <a:t>Note that you should now have a new directory with files we use for this project:</a:t>
            </a:r>
          </a:p>
          <a:p>
            <a:pPr algn="ctr">
              <a:lnSpc>
                <a:spcPts val="4000"/>
              </a:lnSpc>
            </a:pPr>
            <a:r>
              <a:rPr lang="en-US" dirty="0">
                <a:latin typeface="Courier New" panose="02070309020205020404" pitchFamily="49" charset="0"/>
                <a:cs typeface="Courier New" panose="02070309020205020404" pitchFamily="49" charset="0"/>
              </a:rPr>
              <a:t>/home/pi/</a:t>
            </a:r>
            <a:r>
              <a:rPr lang="en-US" dirty="0" err="1">
                <a:latin typeface="Courier New" panose="02070309020205020404" pitchFamily="49" charset="0"/>
                <a:cs typeface="Courier New" panose="02070309020205020404" pitchFamily="49" charset="0"/>
              </a:rPr>
              <a:t>iot</a:t>
            </a:r>
            <a:r>
              <a:rPr lang="en-US" dirty="0">
                <a:latin typeface="Courier New" panose="02070309020205020404" pitchFamily="49" charset="0"/>
                <a:cs typeface="Courier New" panose="02070309020205020404" pitchFamily="49" charset="0"/>
              </a:rPr>
              <a:t>-cloud-workshop/</a:t>
            </a:r>
          </a:p>
          <a:p>
            <a:pPr marL="342900" indent="-342900">
              <a:lnSpc>
                <a:spcPts val="4000"/>
              </a:lnSpc>
              <a:buFont typeface="+mj-lt"/>
              <a:buAutoNum type="arabicPeriod" startAt="3"/>
            </a:pPr>
            <a:r>
              <a:rPr lang="en-US" sz="1600" dirty="0"/>
              <a:t>Launch the </a:t>
            </a:r>
            <a:r>
              <a:rPr lang="en-US" sz="1600" dirty="0" err="1"/>
              <a:t>Thonny</a:t>
            </a:r>
            <a:r>
              <a:rPr lang="en-US" sz="1600" dirty="0"/>
              <a:t> IDE from the Pi menu under Programming.  Click on the ‘Switch to regular mode’ link in the upper right</a:t>
            </a:r>
          </a:p>
          <a:p>
            <a:pPr marL="342900" indent="-342900">
              <a:lnSpc>
                <a:spcPts val="4000"/>
              </a:lnSpc>
              <a:buFont typeface="+mj-lt"/>
              <a:buAutoNum type="arabicPeriod" startAt="3"/>
            </a:pPr>
            <a:r>
              <a:rPr lang="en-US" sz="1600" dirty="0"/>
              <a:t>Close </a:t>
            </a:r>
            <a:r>
              <a:rPr lang="en-US" sz="1600" dirty="0" err="1"/>
              <a:t>Thonny</a:t>
            </a:r>
            <a:r>
              <a:rPr lang="en-US" sz="1600" dirty="0"/>
              <a:t> and then re-launch it</a:t>
            </a:r>
          </a:p>
        </p:txBody>
      </p:sp>
      <p:pic>
        <p:nvPicPr>
          <p:cNvPr id="5" name="Picture 4">
            <a:extLst>
              <a:ext uri="{FF2B5EF4-FFF2-40B4-BE49-F238E27FC236}">
                <a16:creationId xmlns:a16="http://schemas.microsoft.com/office/drawing/2014/main" id="{6075A20A-E0F2-2A0E-514C-035895DE33A3}"/>
              </a:ext>
            </a:extLst>
          </p:cNvPr>
          <p:cNvPicPr>
            <a:picLocks noChangeAspect="1"/>
          </p:cNvPicPr>
          <p:nvPr/>
        </p:nvPicPr>
        <p:blipFill>
          <a:blip r:embed="rId7"/>
          <a:stretch>
            <a:fillRect/>
          </a:stretch>
        </p:blipFill>
        <p:spPr>
          <a:xfrm>
            <a:off x="6734857" y="631788"/>
            <a:ext cx="1465668" cy="391745"/>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0F019229-0AFA-D500-6F42-D3636FF29F02}"/>
              </a:ext>
            </a:extLst>
          </p:cNvPr>
          <p:cNvPicPr>
            <a:picLocks noChangeAspect="1"/>
          </p:cNvPicPr>
          <p:nvPr/>
        </p:nvPicPr>
        <p:blipFill>
          <a:blip r:embed="rId8"/>
          <a:stretch>
            <a:fillRect/>
          </a:stretch>
        </p:blipFill>
        <p:spPr>
          <a:xfrm>
            <a:off x="7492565" y="1408317"/>
            <a:ext cx="3028268" cy="2204792"/>
          </a:xfrm>
          <a:prstGeom prst="rect">
            <a:avLst/>
          </a:prstGeom>
        </p:spPr>
      </p:pic>
      <p:pic>
        <p:nvPicPr>
          <p:cNvPr id="13" name="Picture 12">
            <a:extLst>
              <a:ext uri="{FF2B5EF4-FFF2-40B4-BE49-F238E27FC236}">
                <a16:creationId xmlns:a16="http://schemas.microsoft.com/office/drawing/2014/main" id="{57D55C73-098D-78E9-1A2C-EA8F9480287E}"/>
              </a:ext>
            </a:extLst>
          </p:cNvPr>
          <p:cNvPicPr>
            <a:picLocks noChangeAspect="1"/>
          </p:cNvPicPr>
          <p:nvPr/>
        </p:nvPicPr>
        <p:blipFill>
          <a:blip r:embed="rId9"/>
          <a:stretch>
            <a:fillRect/>
          </a:stretch>
        </p:blipFill>
        <p:spPr>
          <a:xfrm>
            <a:off x="6720079" y="3747108"/>
            <a:ext cx="2103513" cy="19614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CE717BB-57D1-4137-059B-9997F2751820}"/>
              </a:ext>
            </a:extLst>
          </p:cNvPr>
          <p:cNvPicPr>
            <a:picLocks noChangeAspect="1"/>
          </p:cNvPicPr>
          <p:nvPr/>
        </p:nvPicPr>
        <p:blipFill>
          <a:blip r:embed="rId10"/>
          <a:stretch>
            <a:fillRect/>
          </a:stretch>
        </p:blipFill>
        <p:spPr>
          <a:xfrm>
            <a:off x="8200525" y="4449214"/>
            <a:ext cx="2935359" cy="1911694"/>
          </a:xfrm>
          <a:prstGeom prst="rect">
            <a:avLst/>
          </a:prstGeom>
        </p:spPr>
      </p:pic>
      <p:sp>
        <p:nvSpPr>
          <p:cNvPr id="14" name="Arrow: Right 13">
            <a:extLst>
              <a:ext uri="{FF2B5EF4-FFF2-40B4-BE49-F238E27FC236}">
                <a16:creationId xmlns:a16="http://schemas.microsoft.com/office/drawing/2014/main" id="{03BEC3A8-EF7E-2B49-CA8B-DF4409D69AAF}"/>
              </a:ext>
            </a:extLst>
          </p:cNvPr>
          <p:cNvSpPr/>
          <p:nvPr/>
        </p:nvSpPr>
        <p:spPr>
          <a:xfrm>
            <a:off x="10482280" y="457268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02C6CC5-FE16-5905-4B94-DFB120B61C47}"/>
              </a:ext>
            </a:extLst>
          </p:cNvPr>
          <p:cNvSpPr/>
          <p:nvPr/>
        </p:nvSpPr>
        <p:spPr>
          <a:xfrm>
            <a:off x="8371154" y="418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0DEDDE0C-DF38-F9D8-A33A-F86878342218}"/>
              </a:ext>
            </a:extLst>
          </p:cNvPr>
          <p:cNvSpPr/>
          <p:nvPr/>
        </p:nvSpPr>
        <p:spPr>
          <a:xfrm>
            <a:off x="8915259" y="413268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Flowchart: Connector 16">
            <a:extLst>
              <a:ext uri="{FF2B5EF4-FFF2-40B4-BE49-F238E27FC236}">
                <a16:creationId xmlns:a16="http://schemas.microsoft.com/office/drawing/2014/main" id="{FC62D057-90D2-8382-5BBE-EDBAB049E2AD}"/>
              </a:ext>
            </a:extLst>
          </p:cNvPr>
          <p:cNvSpPr/>
          <p:nvPr/>
        </p:nvSpPr>
        <p:spPr>
          <a:xfrm>
            <a:off x="10272146" y="45631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997179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DF4BA222-E3E7-A9F2-17C9-3D26D71671A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6DF6B50-D707-1464-51BF-0E87D8D9E8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1EE04FF5-23A2-E18B-64EB-522CD1B2A9F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9E74EF84-E042-09CC-7695-099D491507C9}"/>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C61A485B-14E7-67AC-9653-F15FC15011BB}"/>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5933C69B-29C5-0E3B-D2DC-E009474F407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5F29DE44-5F3B-F0FB-0A68-5279F5770FEF}"/>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39CE97B-E6C7-A9A1-2FD2-F65F580042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07C48ED5-B074-D7E4-1B25-6ECBFC4D9762}"/>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3FA24B3D-0551-130D-35D1-FBBD80C3153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738D3585-BC41-51AD-8609-3B481B5A38A0}"/>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EF453A5-FC90-3246-230E-7C60064A77C4}"/>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1E05DEC5-7B1C-1DB8-E457-87E63EF6A872}"/>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41AECB85-9FDC-E8BB-4B18-8CC10AF7248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297D5F24-40A5-3D6D-DF03-6C32F815B0C0}"/>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2324A132-9FBA-76EB-D130-5C638199B05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0BC8DFC1-D009-3225-D8A6-94AD1C769A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FA01A658-FB16-4C20-47F4-5E809BE027C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CB089D7F-B59D-54EE-0E89-ED1E6DE4CF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4D87BFEA-8C23-471B-1F42-867692DF7945}"/>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40F8D517-7007-F74A-53ED-92CD2FE487C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7445B91-28B3-61F6-A419-563EB042A33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643B5AA1-67A3-D5D5-E7D1-102DA525D314}"/>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8C730427-19DE-5BDC-5F13-4ADB9D102C32}"/>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C5F89BE8-781C-9DF0-FAC3-FE6D11F29056}"/>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25AEEA37-22F8-22A9-DE6C-8514CAB0C1A5}"/>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EA27EF15-B8EE-F076-3489-0FCDF12664A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3C21459-DE36-FD8B-A358-842CC9F3B4B6}"/>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7D73378C-32E9-22C5-7BE4-B77147E250A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97001D9C-7206-0FB8-FA73-9B977D6ED17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0CE7C22-31A4-4802-DFB8-8A0E9C4C4C1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2B3A187-F103-4628-2AE5-D55F485255C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B61FB5D2-CD42-81E2-5EED-7146D18E0F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E9781A38-90F7-4720-9C55-C77DC2CA99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1F3D7DC4-5CA6-9005-5594-A525A33DA9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A846995-1312-9E2A-1E3D-1D92DD2F2C2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E4B888B-C0C3-42F1-BAA7-D3D65EC3E04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6DFEF332-9F3F-E9A1-5AE5-8BDC2DA3FF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70E843CB-FDFC-C8A7-A798-01D6E8E0B16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40776FCF-263F-ED2D-7B07-790E99B09A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95FAFAD0-5991-18F5-A104-3DFBB3191140}"/>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14AF91-2F64-7ED8-5A84-B13F62C8802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A5AA6369-F3E8-61C5-2FF8-176123ED35E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61F8A3A-05C7-1833-4897-5FD359D9FF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24C38031-32E0-703E-FF9C-48D86F412AC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3ACA7CDD-7EC1-3A22-E36F-3358BD09240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4003A15B-8B57-55B7-13B7-B72017B598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6F1CCA4D-285C-9CA5-2873-BFBAE39491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42543681-D984-869B-6080-4D3F01B363C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A1E4B711-B304-1E89-E601-E8D1EB3A8BC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9316471-3939-E75B-D439-ABB877A7CB6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1150D9CB-691B-DF2A-2B0F-EFC01E4646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F2C16C82-AAE2-C3AF-730F-1638F97CB1EA}"/>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FDADD771-1028-914E-519A-F096AAA5490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4BAB06CE-4F6F-01C1-E450-EB67733FB8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2057E857-D7BE-A12E-990C-A5A12FD084D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73E9370E-5D11-A2F9-D1BC-D2D6A5ADBA67}"/>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C90F814-9AB2-A6F2-B057-AE66580C39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E118DE07-E585-3A19-7118-6DD56021514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2F86DA4-F28A-4B8F-25F6-A7D95F41CC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CE654277-4245-5470-BB7C-DF9B61EF080F}"/>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1BC91687-C93D-C852-40FC-5D2B6735A92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0E24F4D-D192-28D1-3BE5-745190B395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A1CEE75-F9A9-EBEE-2074-2D4186191D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D0522837-9D38-F052-0B7F-C5A31E0E35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AA3BD8D5-2BE4-6545-B05D-C4B419132FE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A8FA33FF-1E85-96CF-789E-C3F34D0532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7C4D945F-045F-A3F7-5FC6-930E8D89B2C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0E0430-70AA-9042-BF2E-D93DD4BA38C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3D09B111-FC05-D5A7-019E-AB6EC29D43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5CA598EF-D915-1810-3752-E63F676DFF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14DD5108-416A-C137-DC2F-C7E00E20E7A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36C118A-80AF-F764-6A6B-91875C78F494}"/>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3B95BCF5-3AAB-28D1-323E-0F169FB458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DA6BE4E1-15F3-3F6B-C4F5-A83E991009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6F30776-4BAC-7ED3-5EA2-ACA1F36640A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C00656B-2B08-4A2B-33FF-4D534FD1E9E2}"/>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9ACA67CF-B624-4351-CEF0-60CE9BE21236}"/>
              </a:ext>
            </a:extLst>
          </p:cNvPr>
          <p:cNvSpPr txBox="1"/>
          <p:nvPr/>
        </p:nvSpPr>
        <p:spPr>
          <a:xfrm>
            <a:off x="1110661" y="1270607"/>
            <a:ext cx="4524774" cy="5140382"/>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dirty="0"/>
              <a:t>From the ‘Run’ menu, select ‘Configure Interpreter’ and then click the ‘New virtual environment’ link in the lower right</a:t>
            </a:r>
          </a:p>
          <a:p>
            <a:pPr marL="342900" indent="-342900">
              <a:lnSpc>
                <a:spcPts val="4000"/>
              </a:lnSpc>
              <a:buFont typeface="+mj-lt"/>
              <a:buAutoNum type="arabicPeriod"/>
            </a:pPr>
            <a:r>
              <a:rPr lang="en-US" dirty="0"/>
              <a:t>In the dialog box to “Select empty directory for new virtual environment”, browse to the </a:t>
            </a:r>
            <a:r>
              <a:rPr lang="en-US" sz="1200" dirty="0">
                <a:latin typeface="Courier New" panose="02070309020205020404" pitchFamily="49" charset="0"/>
                <a:cs typeface="Courier New" panose="02070309020205020404" pitchFamily="49" charset="0"/>
              </a:rPr>
              <a:t>/home/pi/</a:t>
            </a:r>
            <a:r>
              <a:rPr lang="en-US" sz="1200" dirty="0" err="1">
                <a:latin typeface="Courier New" panose="02070309020205020404" pitchFamily="49" charset="0"/>
                <a:cs typeface="Courier New" panose="02070309020205020404" pitchFamily="49" charset="0"/>
              </a:rPr>
              <a:t>iot</a:t>
            </a:r>
            <a:r>
              <a:rPr lang="en-US" sz="1200" dirty="0">
                <a:latin typeface="Courier New" panose="02070309020205020404" pitchFamily="49" charset="0"/>
                <a:cs typeface="Courier New" panose="02070309020205020404" pitchFamily="49" charset="0"/>
              </a:rPr>
              <a:t>-cloud-workshop </a:t>
            </a:r>
            <a:r>
              <a:rPr lang="en-US" dirty="0"/>
              <a:t>folder and click the ‘Create Folder         </a:t>
            </a:r>
            <a:r>
              <a:rPr lang="en-US" sz="1600" dirty="0"/>
              <a:t>icon in the upper right.  Type </a:t>
            </a:r>
            <a:r>
              <a:rPr lang="en-US" sz="1600" dirty="0" err="1"/>
              <a:t>iot_python</a:t>
            </a:r>
            <a:r>
              <a:rPr lang="en-US" sz="1600" dirty="0"/>
              <a:t> and click ‘Create’. </a:t>
            </a:r>
          </a:p>
          <a:p>
            <a:pPr marL="342900" indent="-342900">
              <a:lnSpc>
                <a:spcPts val="4000"/>
              </a:lnSpc>
              <a:buFont typeface="+mj-lt"/>
              <a:buAutoNum type="arabicPeriod"/>
            </a:pPr>
            <a:r>
              <a:rPr lang="en-US" sz="1600" dirty="0"/>
              <a:t>Click ‘OK’ at the bottom and the new virtual python environment will be created.</a:t>
            </a:r>
            <a:endParaRPr lang="en-US" dirty="0"/>
          </a:p>
        </p:txBody>
      </p:sp>
      <p:pic>
        <p:nvPicPr>
          <p:cNvPr id="5" name="Picture 4">
            <a:extLst>
              <a:ext uri="{FF2B5EF4-FFF2-40B4-BE49-F238E27FC236}">
                <a16:creationId xmlns:a16="http://schemas.microsoft.com/office/drawing/2014/main" id="{56F38CC2-E251-2F8A-B009-B84A6EFC7C5A}"/>
              </a:ext>
            </a:extLst>
          </p:cNvPr>
          <p:cNvPicPr>
            <a:picLocks noChangeAspect="1"/>
          </p:cNvPicPr>
          <p:nvPr/>
        </p:nvPicPr>
        <p:blipFill>
          <a:blip r:embed="rId6"/>
          <a:stretch>
            <a:fillRect/>
          </a:stretch>
        </p:blipFill>
        <p:spPr>
          <a:xfrm>
            <a:off x="6734857" y="631788"/>
            <a:ext cx="1465668" cy="391745"/>
          </a:xfrm>
          <a:prstGeom prst="rect">
            <a:avLst/>
          </a:prstGeom>
        </p:spPr>
      </p:pic>
      <p:pic>
        <p:nvPicPr>
          <p:cNvPr id="8" name="Picture 7" descr="A grey square with a black and white symbol&#10;&#10;Description automatically generated">
            <a:extLst>
              <a:ext uri="{FF2B5EF4-FFF2-40B4-BE49-F238E27FC236}">
                <a16:creationId xmlns:a16="http://schemas.microsoft.com/office/drawing/2014/main" id="{F6D1171F-61A3-2A6C-BF9E-F26DABA104EE}"/>
              </a:ext>
            </a:extLst>
          </p:cNvPr>
          <p:cNvPicPr>
            <a:picLocks noChangeAspect="1"/>
          </p:cNvPicPr>
          <p:nvPr/>
        </p:nvPicPr>
        <p:blipFill>
          <a:blip r:embed="rId7"/>
          <a:stretch>
            <a:fillRect/>
          </a:stretch>
        </p:blipFill>
        <p:spPr>
          <a:xfrm>
            <a:off x="5643355" y="442507"/>
            <a:ext cx="209024" cy="18019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44C2F24-0D14-9FE8-FA95-91DF5BA7C956}"/>
              </a:ext>
            </a:extLst>
          </p:cNvPr>
          <p:cNvPicPr>
            <a:picLocks noChangeAspect="1"/>
          </p:cNvPicPr>
          <p:nvPr/>
        </p:nvPicPr>
        <p:blipFill>
          <a:blip r:embed="rId8"/>
          <a:stretch>
            <a:fillRect/>
          </a:stretch>
        </p:blipFill>
        <p:spPr>
          <a:xfrm>
            <a:off x="6671624" y="1386371"/>
            <a:ext cx="3322404" cy="2260041"/>
          </a:xfrm>
          <a:prstGeom prst="rect">
            <a:avLst/>
          </a:prstGeom>
        </p:spPr>
      </p:pic>
      <p:pic>
        <p:nvPicPr>
          <p:cNvPr id="12" name="Picture 11" descr="A grey square with a black and white symbol&#10;&#10;Description automatically generated">
            <a:extLst>
              <a:ext uri="{FF2B5EF4-FFF2-40B4-BE49-F238E27FC236}">
                <a16:creationId xmlns:a16="http://schemas.microsoft.com/office/drawing/2014/main" id="{CFE3463F-70F0-5997-00B9-A86139463CBF}"/>
              </a:ext>
            </a:extLst>
          </p:cNvPr>
          <p:cNvPicPr>
            <a:picLocks noChangeAspect="1"/>
          </p:cNvPicPr>
          <p:nvPr/>
        </p:nvPicPr>
        <p:blipFill>
          <a:blip r:embed="rId7"/>
          <a:stretch>
            <a:fillRect/>
          </a:stretch>
        </p:blipFill>
        <p:spPr>
          <a:xfrm>
            <a:off x="2062162" y="4506268"/>
            <a:ext cx="387973" cy="334459"/>
          </a:xfrm>
          <a:prstGeom prst="rect">
            <a:avLst/>
          </a:prstGeom>
        </p:spPr>
      </p:pic>
      <p:sp>
        <p:nvSpPr>
          <p:cNvPr id="13" name="Arrow: Right 12">
            <a:extLst>
              <a:ext uri="{FF2B5EF4-FFF2-40B4-BE49-F238E27FC236}">
                <a16:creationId xmlns:a16="http://schemas.microsoft.com/office/drawing/2014/main" id="{F78B83FB-AFBF-E73D-A3DD-3F9A0006F2DE}"/>
              </a:ext>
            </a:extLst>
          </p:cNvPr>
          <p:cNvSpPr/>
          <p:nvPr/>
        </p:nvSpPr>
        <p:spPr>
          <a:xfrm>
            <a:off x="8301634" y="327486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D4B7C30E-F3C7-3335-772D-8B5A8627C693}"/>
              </a:ext>
            </a:extLst>
          </p:cNvPr>
          <p:cNvSpPr/>
          <p:nvPr/>
        </p:nvSpPr>
        <p:spPr>
          <a:xfrm>
            <a:off x="7171003" y="14568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creenshot of a computer&#10;&#10;Description automatically generated">
            <a:extLst>
              <a:ext uri="{FF2B5EF4-FFF2-40B4-BE49-F238E27FC236}">
                <a16:creationId xmlns:a16="http://schemas.microsoft.com/office/drawing/2014/main" id="{A1139215-A331-B0FE-0246-B37EC0019CF7}"/>
              </a:ext>
            </a:extLst>
          </p:cNvPr>
          <p:cNvPicPr>
            <a:picLocks noChangeAspect="1"/>
          </p:cNvPicPr>
          <p:nvPr/>
        </p:nvPicPr>
        <p:blipFill>
          <a:blip r:embed="rId9"/>
          <a:stretch>
            <a:fillRect/>
          </a:stretch>
        </p:blipFill>
        <p:spPr>
          <a:xfrm>
            <a:off x="6768992" y="4433419"/>
            <a:ext cx="1619250" cy="717336"/>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8110622-0190-B6C8-36D5-E22066A48CB8}"/>
              </a:ext>
            </a:extLst>
          </p:cNvPr>
          <p:cNvPicPr>
            <a:picLocks noChangeAspect="1"/>
          </p:cNvPicPr>
          <p:nvPr/>
        </p:nvPicPr>
        <p:blipFill>
          <a:blip r:embed="rId10"/>
          <a:stretch>
            <a:fillRect/>
          </a:stretch>
        </p:blipFill>
        <p:spPr>
          <a:xfrm>
            <a:off x="8629212" y="3901888"/>
            <a:ext cx="2456133" cy="2260041"/>
          </a:xfrm>
          <a:prstGeom prst="rect">
            <a:avLst/>
          </a:prstGeom>
        </p:spPr>
      </p:pic>
      <p:sp>
        <p:nvSpPr>
          <p:cNvPr id="19" name="Arrow: Left 18">
            <a:extLst>
              <a:ext uri="{FF2B5EF4-FFF2-40B4-BE49-F238E27FC236}">
                <a16:creationId xmlns:a16="http://schemas.microsoft.com/office/drawing/2014/main" id="{658E4F4A-4909-A3F3-5094-D12A0F77320E}"/>
              </a:ext>
            </a:extLst>
          </p:cNvPr>
          <p:cNvSpPr/>
          <p:nvPr/>
        </p:nvSpPr>
        <p:spPr>
          <a:xfrm>
            <a:off x="10123753" y="463697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76E8A02-FEDD-6BB2-E78E-2A865B65A52D}"/>
              </a:ext>
            </a:extLst>
          </p:cNvPr>
          <p:cNvSpPr/>
          <p:nvPr/>
        </p:nvSpPr>
        <p:spPr>
          <a:xfrm>
            <a:off x="7741113" y="14357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056FD464-2159-837C-BB00-1ACCF072586C}"/>
              </a:ext>
            </a:extLst>
          </p:cNvPr>
          <p:cNvSpPr/>
          <p:nvPr/>
        </p:nvSpPr>
        <p:spPr>
          <a:xfrm>
            <a:off x="8046919" y="32452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B3FAF072-A8CB-FD34-6006-DE1E1E1CD77A}"/>
              </a:ext>
            </a:extLst>
          </p:cNvPr>
          <p:cNvSpPr/>
          <p:nvPr/>
        </p:nvSpPr>
        <p:spPr>
          <a:xfrm>
            <a:off x="10677143" y="462393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6" name="Arrow: Right 25">
            <a:extLst>
              <a:ext uri="{FF2B5EF4-FFF2-40B4-BE49-F238E27FC236}">
                <a16:creationId xmlns:a16="http://schemas.microsoft.com/office/drawing/2014/main" id="{3CF3AAB1-E1D7-DA5F-6F89-1E708EFBE05E}"/>
              </a:ext>
            </a:extLst>
          </p:cNvPr>
          <p:cNvSpPr/>
          <p:nvPr/>
        </p:nvSpPr>
        <p:spPr>
          <a:xfrm>
            <a:off x="7700805" y="4438607"/>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17EEA190-340D-F613-6C5B-75AACFA1152A}"/>
              </a:ext>
            </a:extLst>
          </p:cNvPr>
          <p:cNvSpPr/>
          <p:nvPr/>
        </p:nvSpPr>
        <p:spPr>
          <a:xfrm>
            <a:off x="9980767" y="5975271"/>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C0CB026-3C60-64DE-329E-B0B3B7BAB289}"/>
              </a:ext>
            </a:extLst>
          </p:cNvPr>
          <p:cNvSpPr/>
          <p:nvPr/>
        </p:nvSpPr>
        <p:spPr>
          <a:xfrm>
            <a:off x="7443142" y="44031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9" name="Flowchart: Connector 28">
            <a:extLst>
              <a:ext uri="{FF2B5EF4-FFF2-40B4-BE49-F238E27FC236}">
                <a16:creationId xmlns:a16="http://schemas.microsoft.com/office/drawing/2014/main" id="{4855C99E-F7E7-F447-E5B5-C4B489BB7984}"/>
              </a:ext>
            </a:extLst>
          </p:cNvPr>
          <p:cNvSpPr/>
          <p:nvPr/>
        </p:nvSpPr>
        <p:spPr>
          <a:xfrm>
            <a:off x="9752459" y="59577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Tree>
    <p:extLst>
      <p:ext uri="{BB962C8B-B14F-4D97-AF65-F5344CB8AC3E}">
        <p14:creationId xmlns:p14="http://schemas.microsoft.com/office/powerpoint/2010/main" val="3248538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005A5300-6334-B5E4-9379-6D72DCF5B00C}"/>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1D2DB53A-2A6C-0C3E-4A32-22AFB218507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2B6D436-878C-5AD3-53AD-9E5151387BA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257A387F-4F14-B028-4C47-634F13A1809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6671537-A206-35C3-6395-AA2E87A47B4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AB3026C-CB8E-4DA4-6ED2-D28FF717134D}"/>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4C05C30E-E431-4E6A-E553-EAEDFA20CB7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3B08CC1E-BE9B-C1B0-A444-6C1F4F5D5F6D}"/>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3E8CE54-C792-B6DC-2A0A-FF1EEBEF2693}"/>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7B30F0C7-68BA-1811-A2FB-7C7D2FC9C57A}"/>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E8E81B9C-5AB9-AFF3-C13D-9F83902CF38B}"/>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E5FBEF90-05AB-7E14-EC1C-A7C2FDACF8BE}"/>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B9D2530C-7D1E-2460-37F0-35AC1DAB21F7}"/>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01FB2D15-76B6-4746-7C32-FFD75F1EC2D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C09D564-CE67-D1DC-09F5-925AA6DA9B4D}"/>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9550188-D0E7-1BFD-172B-0BA9454299D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31718D5-9AC5-AEBC-6B73-2834F4BCC18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A3D60A19-616B-5369-F03B-6B6DD0887F4D}"/>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BC42B1E9-C3EA-F937-46D4-FDBFAAB9EB18}"/>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AF30BDF9-5DD1-51FB-F7E6-92B5490D9C93}"/>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6BCFFB4A-EE8F-CA41-6B64-ED5A6997476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36A705E9-CAF2-C502-0FD6-D57917E3CEF3}"/>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57F69767-0949-2664-933A-77670BBEB4E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E3A84601-F4C5-17F6-BB13-CA7A06F139F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AEC9136-DA0D-7521-16BE-F7230FD3D64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70DB845-3087-1A89-FBAB-0D4A06DBF21D}"/>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BD3C8BFC-0D27-1215-C33F-42CC333F87CE}"/>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2D1043B-8C86-AD2A-3A56-47246A5392C7}"/>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4E05F01F-E19A-C679-09F6-D197D2D88071}"/>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55E70A5E-D6D2-B686-9F94-3CC4B3E31B0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F693E61B-74AE-EBD0-6844-81F3ECC73B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D0F3BF72-F101-9279-7BD3-FC83326AA9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4DC24EBE-D01C-8A2D-25BC-E4A9B5E5E8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4B3AC39-44AA-02CC-A7E7-C0C5350DF9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468C1127-21F1-76D1-3975-EACA08340E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9F3D54ED-4E62-9003-66C4-80E064070D6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ADAC02A9-101C-D900-5F9E-DE52DBFA06F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32DDEEF7-F47D-72EB-2F41-0C202D3E572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03CF110E-4AC1-29AF-157F-B251D5EF82C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7E118952-BE4D-C5C7-1A46-2A3221ABE9D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E2ABD476-AE47-9EAD-0E29-CF2FC1C28F7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95B3D05B-FCF0-4C43-2135-2F604F72C85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2C615CC0-26B8-318E-5F88-FDDDD3958A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109A116-F924-9D78-F2EC-3C245E2D849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7CDF026-1027-0F4C-48B9-0DBDF3DD757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BC668C02-00BC-EC1E-9917-5DEBA2E416B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9DD02B25-D814-3823-A80C-9F8704C180D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EDA5A73F-0F30-7569-648D-AAE915A4E19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E2B84D24-6269-0387-C512-D767E749075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48435BC2-F7E4-7773-F4B8-C83674D00B1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27D3D-46CF-9DDB-4E73-A3D77663965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FC7CDA4-C34D-1218-4ADE-10E4166BC01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3E9BEB9-DF9D-3D64-68E6-93745DEDB95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9111768F-3ABE-F825-5A84-CD9089C5C74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1D9BDF3-4AB2-B292-DDB3-8D4675FCA4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896D1243-4C39-A01D-7ED6-1F99A049009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105439F3-1892-39FD-FA76-C5795FD3D1A4}"/>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DC7FBAC-A975-9B8D-DEC2-D010B4EBC2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A87C7135-5206-89F7-96BB-7126600077C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2D37414-EDDA-4116-C592-39E276E96D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3643CB7-6ECA-76FE-B35E-B5DEC6DD7814}"/>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AC0553A-E1D3-9247-2012-1673C549681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FC6C471D-21AE-7699-31DF-FAC1243FB5E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BADAD8C1-3F5D-6E64-9061-F2E340A4D3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B4E1C8A-4DE1-EC7E-5E30-B9D7984C647D}"/>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1BC5D22-EFFF-58EA-E3D8-6FEC75A8EDF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CD8E06E0-8654-A5B2-3E7E-985A96FD46B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B62046ED-1B38-ADE7-E023-3E0FE7691C2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CAE41CBB-1D62-4C5C-5487-4F103BABC65A}"/>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4F9D4A99-3CC3-0373-D204-B08EF788E30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D2AFE5-E8AC-9DF2-6EE3-629A537DADC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F507CBAB-046B-AA91-1C48-00776140209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7968D28A-377E-F3FF-792B-4CBA72CD184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F55FABB9-290C-034B-DC18-4983CADD7A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5571AAD-E1BB-1EB3-2830-28272402E3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2F0F09A-900B-19C9-A2A9-8285A31A2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C0F7F50-9592-7255-145D-1CFD3C8326D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BB12470C-E272-75C9-4D03-C8FECB3BBC42}"/>
              </a:ext>
            </a:extLst>
          </p:cNvPr>
          <p:cNvSpPr txBox="1"/>
          <p:nvPr/>
        </p:nvSpPr>
        <p:spPr>
          <a:xfrm>
            <a:off x="1110661" y="1270607"/>
            <a:ext cx="4524774" cy="4114460"/>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Open the Tools -&gt; Manage Packages menu</a:t>
            </a:r>
          </a:p>
          <a:p>
            <a:pPr marL="342900" indent="-342900">
              <a:lnSpc>
                <a:spcPts val="4000"/>
              </a:lnSpc>
              <a:buFont typeface="+mj-lt"/>
              <a:buAutoNum type="arabicPeriod"/>
            </a:pPr>
            <a:r>
              <a:rPr lang="en-US" sz="1600" dirty="0"/>
              <a:t>Type </a:t>
            </a:r>
            <a:r>
              <a:rPr lang="en-US" sz="1600" dirty="0" err="1">
                <a:latin typeface="Courier New" panose="02070309020205020404" pitchFamily="49" charset="0"/>
                <a:cs typeface="Courier New" panose="02070309020205020404" pitchFamily="49" charset="0"/>
              </a:rPr>
              <a:t>RPi.GPIO</a:t>
            </a:r>
            <a:r>
              <a:rPr lang="en-US" sz="1600" dirty="0">
                <a:latin typeface="Courier New" panose="02070309020205020404" pitchFamily="49" charset="0"/>
                <a:cs typeface="Courier New" panose="02070309020205020404" pitchFamily="49" charset="0"/>
              </a:rPr>
              <a:t> </a:t>
            </a:r>
            <a:r>
              <a:rPr lang="en-US" sz="1600" dirty="0"/>
              <a:t>(note lowercase ‘</a:t>
            </a:r>
            <a:r>
              <a:rPr lang="en-US" sz="1600" dirty="0" err="1"/>
              <a:t>i</a:t>
            </a:r>
            <a:r>
              <a:rPr lang="en-US" sz="1600" dirty="0"/>
              <a:t>’) in the ‘Search on </a:t>
            </a:r>
            <a:r>
              <a:rPr lang="en-US" sz="1600" dirty="0" err="1"/>
              <a:t>PyPI</a:t>
            </a:r>
            <a:r>
              <a:rPr lang="en-US" sz="1600" dirty="0"/>
              <a:t>’ box and then click the module when it appears and then click Install button in lower left</a:t>
            </a:r>
            <a:endParaRPr lang="en-US" i="1" dirty="0">
              <a:solidFill>
                <a:srgbClr val="FF0000"/>
              </a:solidFill>
            </a:endParaRPr>
          </a:p>
          <a:p>
            <a:pPr marL="342900" indent="-342900">
              <a:lnSpc>
                <a:spcPts val="4000"/>
              </a:lnSpc>
              <a:buFont typeface="+mj-lt"/>
              <a:buAutoNum type="arabicPeriod"/>
            </a:pPr>
            <a:r>
              <a:rPr lang="en-US" sz="1600" dirty="0"/>
              <a:t>Repeat the same process described above for the </a:t>
            </a:r>
            <a:r>
              <a:rPr lang="en-US" sz="1600" dirty="0">
                <a:latin typeface="Courier New" panose="02070309020205020404" pitchFamily="49" charset="0"/>
                <a:cs typeface="Courier New" panose="02070309020205020404" pitchFamily="49" charset="0"/>
              </a:rPr>
              <a:t>W1thermsensor</a:t>
            </a:r>
            <a:r>
              <a:rPr lang="en-US" sz="1600" dirty="0"/>
              <a:t> module and the </a:t>
            </a:r>
            <a:r>
              <a:rPr lang="en-US" sz="1600" dirty="0">
                <a:latin typeface="Courier New" panose="02070309020205020404" pitchFamily="49" charset="0"/>
                <a:cs typeface="Courier New" panose="02070309020205020404" pitchFamily="49" charset="0"/>
              </a:rPr>
              <a:t>google-cloud-</a:t>
            </a:r>
            <a:r>
              <a:rPr lang="en-US" sz="1600" dirty="0" err="1">
                <a:latin typeface="Courier New" panose="02070309020205020404" pitchFamily="49" charset="0"/>
                <a:cs typeface="Courier New" panose="02070309020205020404" pitchFamily="49" charset="0"/>
              </a:rPr>
              <a:t>pubsub</a:t>
            </a:r>
            <a:r>
              <a:rPr lang="en-US" sz="1600" dirty="0"/>
              <a:t> modules</a:t>
            </a:r>
          </a:p>
        </p:txBody>
      </p:sp>
      <p:pic>
        <p:nvPicPr>
          <p:cNvPr id="5" name="Picture 4">
            <a:extLst>
              <a:ext uri="{FF2B5EF4-FFF2-40B4-BE49-F238E27FC236}">
                <a16:creationId xmlns:a16="http://schemas.microsoft.com/office/drawing/2014/main" id="{0EDA46D3-8B46-FE80-AFFD-C4C5A2E50436}"/>
              </a:ext>
            </a:extLst>
          </p:cNvPr>
          <p:cNvPicPr>
            <a:picLocks noChangeAspect="1"/>
          </p:cNvPicPr>
          <p:nvPr/>
        </p:nvPicPr>
        <p:blipFill>
          <a:blip r:embed="rId6"/>
          <a:stretch>
            <a:fillRect/>
          </a:stretch>
        </p:blipFill>
        <p:spPr>
          <a:xfrm>
            <a:off x="6734857" y="631788"/>
            <a:ext cx="1465668" cy="39174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46F505-BC6A-C126-B666-2E6EB64FFEA9}"/>
              </a:ext>
            </a:extLst>
          </p:cNvPr>
          <p:cNvPicPr>
            <a:picLocks noChangeAspect="1"/>
          </p:cNvPicPr>
          <p:nvPr/>
        </p:nvPicPr>
        <p:blipFill>
          <a:blip r:embed="rId7"/>
          <a:stretch>
            <a:fillRect/>
          </a:stretch>
        </p:blipFill>
        <p:spPr>
          <a:xfrm>
            <a:off x="6702853" y="1367157"/>
            <a:ext cx="4161856" cy="281792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EFD15B0-0642-C145-B9F9-969F2F3D9867}"/>
              </a:ext>
            </a:extLst>
          </p:cNvPr>
          <p:cNvPicPr>
            <a:picLocks noChangeAspect="1"/>
          </p:cNvPicPr>
          <p:nvPr/>
        </p:nvPicPr>
        <p:blipFill>
          <a:blip r:embed="rId8"/>
          <a:stretch>
            <a:fillRect/>
          </a:stretch>
        </p:blipFill>
        <p:spPr>
          <a:xfrm>
            <a:off x="7440390" y="2216424"/>
            <a:ext cx="3591393" cy="24290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2FC4CF3-E089-41C9-BDDE-FE94C4C67F53}"/>
              </a:ext>
            </a:extLst>
          </p:cNvPr>
          <p:cNvPicPr>
            <a:picLocks noChangeAspect="1"/>
          </p:cNvPicPr>
          <p:nvPr/>
        </p:nvPicPr>
        <p:blipFill>
          <a:blip r:embed="rId9"/>
          <a:stretch>
            <a:fillRect/>
          </a:stretch>
        </p:blipFill>
        <p:spPr>
          <a:xfrm>
            <a:off x="7951413" y="3492757"/>
            <a:ext cx="3199142" cy="2294834"/>
          </a:xfrm>
          <a:prstGeom prst="rect">
            <a:avLst/>
          </a:prstGeom>
        </p:spPr>
      </p:pic>
      <p:sp>
        <p:nvSpPr>
          <p:cNvPr id="13" name="Arrow: Left 12">
            <a:extLst>
              <a:ext uri="{FF2B5EF4-FFF2-40B4-BE49-F238E27FC236}">
                <a16:creationId xmlns:a16="http://schemas.microsoft.com/office/drawing/2014/main" id="{E9B5B0B3-FC17-0CDD-6A45-D3883D0A4DA3}"/>
              </a:ext>
            </a:extLst>
          </p:cNvPr>
          <p:cNvSpPr/>
          <p:nvPr/>
        </p:nvSpPr>
        <p:spPr>
          <a:xfrm>
            <a:off x="7951413" y="16160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473C00B9-39C4-4F1A-337B-83F9472A2F9A}"/>
              </a:ext>
            </a:extLst>
          </p:cNvPr>
          <p:cNvSpPr/>
          <p:nvPr/>
        </p:nvSpPr>
        <p:spPr>
          <a:xfrm>
            <a:off x="8118741" y="2706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C4A4C0E-5102-63B2-BCEC-0AE4D3DFFF74}"/>
              </a:ext>
            </a:extLst>
          </p:cNvPr>
          <p:cNvSpPr/>
          <p:nvPr/>
        </p:nvSpPr>
        <p:spPr>
          <a:xfrm>
            <a:off x="9542021" y="56784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D6CDCB78-8EA6-59A3-D1F7-3499292818D8}"/>
              </a:ext>
            </a:extLst>
          </p:cNvPr>
          <p:cNvSpPr/>
          <p:nvPr/>
        </p:nvSpPr>
        <p:spPr>
          <a:xfrm>
            <a:off x="8518338" y="15766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0" name="Flowchart: Connector 19">
            <a:extLst>
              <a:ext uri="{FF2B5EF4-FFF2-40B4-BE49-F238E27FC236}">
                <a16:creationId xmlns:a16="http://schemas.microsoft.com/office/drawing/2014/main" id="{8100C8CF-A09B-6536-DDC1-9B354F02B1BE}"/>
              </a:ext>
            </a:extLst>
          </p:cNvPr>
          <p:cNvSpPr/>
          <p:nvPr/>
        </p:nvSpPr>
        <p:spPr>
          <a:xfrm>
            <a:off x="8656363" y="26829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1" name="Flowchart: Connector 20">
            <a:extLst>
              <a:ext uri="{FF2B5EF4-FFF2-40B4-BE49-F238E27FC236}">
                <a16:creationId xmlns:a16="http://schemas.microsoft.com/office/drawing/2014/main" id="{58A9F212-A2AD-4DEE-8A27-4753A84E01F5}"/>
              </a:ext>
            </a:extLst>
          </p:cNvPr>
          <p:cNvSpPr/>
          <p:nvPr/>
        </p:nvSpPr>
        <p:spPr>
          <a:xfrm>
            <a:off x="10112131" y="56544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9961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606F839C-FC8C-36E5-B93D-60D19C02DCB9}"/>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1EB4D87-2027-CED3-677B-2CDB1354BB42}"/>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6288A3-C333-BC42-2E78-AE7CD9FCFE1A}"/>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998D6AC1-1E73-2222-B67A-0E35A444353B}"/>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CD64183-83B9-0544-1355-BDC792D8763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36522BAA-BB80-9586-C309-B838C0F68D4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3AED692F-C0C8-1854-998F-9CB4431A690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F571DA5-1174-B709-3F6D-A9ADE001FD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70E2BD8B-1B0A-DC9E-F714-E35B95E116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8DE6E104-B3EF-4C22-37AC-E60EB4E0DD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63F5E3C-FCFC-9D8B-504C-28FF844A59B0}"/>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4C996FD-46E6-19E5-F838-7BF0772635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96744BDA-8111-73B0-FC50-BE47B57AEDD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42261EBD-78B3-C141-DA45-3FCB12B492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F03BC544-68E8-2B9C-392E-1203D8BC4C93}"/>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27321176-F6F7-5A08-CD3A-65E4A1BC92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A5A8DB7-CF52-5465-9B3C-5B1E22B7564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50CD25E-AC30-E319-FBA5-6E1A2CE64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CF673C96-7417-33B2-258B-0879E514F8C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FD5A9B4F-3246-7DB2-9CCF-CD546AC3D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20EB3E0-3FB2-C131-D5E9-8CC07A1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1247174-C4C1-6997-4EB0-339F55DC0C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4677A3D-4687-55FA-FC38-544B0B3F0C5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817C04C-E441-4C18-6002-3EC022E3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AB7EF752-2762-6DDA-88AB-6151794B45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C1F0EE06-ECDB-FB95-64B1-3277CFA670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D0E667E7-3054-BE0A-3196-FD5CD46B1B2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A5B106C-72DE-9729-2CE7-FD890175D4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D5E52D60-17C4-E762-851D-B03F51CBED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064BB6D5-E56F-52A2-C90F-414A674598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E60E4C6-7061-81A2-6984-BB6102C2FD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7B99875F-F727-7F4E-D3B5-19EC1EFA1E2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32221B85-29F8-757A-E54A-B9254CD70E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7FE8D12-0469-5FF3-B492-D03AD73B08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1B25BEB7-A5D7-CF19-873E-224A1E407AE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2742524-4621-434A-FC25-43D5121F49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ABE938A-0C4D-3A6C-39E5-489D127B53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141C252-CD3C-0495-C0EB-ADCBD1973B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3B6EFF7-0AA6-1CCF-991D-511DC00DD8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A4B622AE-BDF4-7B70-ED89-16F02A6A80B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0ACB9BB7-8C4E-3FF3-2886-96F9F5C9B9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86A925E-4104-BCDE-CA33-A33D04CAAA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E51C4A4-43FE-DC51-4B82-584DA653B50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741C053-C461-A219-DFD5-36574E05D2F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56B6284-BEAD-15E4-35A3-3C34860871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CCCC61F8-5621-B248-CDFA-BAB70A5D20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9669113-B1F6-71A1-E4A2-2BE277A0008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D91588B1-B81E-7004-D7A5-299B3F0EF7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DFBF7C5-E1A5-FF07-3B4A-A1B447BF2F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7FDE350-D3FE-3672-4E68-D46DB1CAF09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6C3DDB4-C687-74DE-A30D-5C3E66CDE1D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7BD1AE6E-7A9D-31A5-74D5-F3B30D4648F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7BB65D6-B292-D48A-29C0-EAC2E52747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DB3B7C4E-36D6-2BB6-BFB8-8377E77C19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3364288-53F4-7406-AEDE-5360A070A8D3}"/>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94A2BA-FC69-A872-6CE6-1D248918C6E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281D9CE5-5FA6-81E2-3054-8B85507986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9828D94-CD72-9024-BDFF-E954E444FD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1A147A-93AB-616B-D68F-BCBC7E2068A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708377C-1ED9-C6D3-B6DA-786D5FC97990}"/>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EBDA4D7-432E-2EB3-84F0-25715A99F056}"/>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C319574-DFF4-7C6C-9D8B-7463EA4F538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86BC71B8-484E-1BFB-0874-6E2F761FFBE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937AC3C3-4A0A-B671-1E6F-AF8E624BAC24}"/>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04895A30-EE60-8CCF-4806-7AD5AA4AAFA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75F1BEC-52FA-FE50-8A6D-33B99CCCE5F6}"/>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12C8CF7-26C7-E979-A34C-D81130F6E495}"/>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F9E9990-7D2A-4926-DE37-605568FDBDB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0B758720-A2BD-A829-5E54-3C451C1F515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572FE8C2-8EBC-5085-F605-B28C63A448D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ACDA4C93-3CA0-6EB6-3229-CE6B75B3841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F2DE7011-7778-674D-56AE-560CB754533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19F8E539-87D5-F937-C6CF-E630F7CE3FA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40988C41-8789-60F9-0FD6-7B50222F2DA2}"/>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211E815E-4E76-7050-B7B3-C931BD28215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BC208C31-9B44-91F4-7F40-0C7CCB05CF6C}"/>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0C1C560-E0CE-FDDF-D14A-AAA57ED22605}"/>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598B86C-6B41-B8E4-353B-0DBD0C7ACBD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BDD8F12-839E-61CF-6294-2B04824248E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C4BC19C6-9D0A-67C6-EC28-91CEAF1E4B90}"/>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B73231A-EF72-8E20-3DE7-86A79B5600C7}"/>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AFB377D4-A566-CABA-EF85-302FA8CE70E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30A7ED9A-AB33-3D6A-C2E5-53BCFD4227B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C10D224B-BA20-0FE0-A944-9B5D753FA611}"/>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245D8A3D-E9E2-FE71-43A8-C4A4C9AD96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8127A0E-7FC2-1F8C-DFC1-BC01D9BCC8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045FAF72-0330-8668-9D44-7FAC402C00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188411-46F1-372A-E120-8C58194102DA}"/>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8B5EDFB2-9A35-60DB-75D7-519872BC27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8756B54-94B2-14CE-16E8-750FBF569F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9CE3A6B9-8713-0D44-86B3-BF142C8E503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1B5BDDB6-56EA-5B47-71D8-64BE635B04D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225F2A4-EF8A-6190-272E-FAB1B5477A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81F60E34-087C-128A-DB4E-4694724316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7CE76DC-0DD9-A00C-AF44-F50BA5015DB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E4D584E-59CE-901A-B4F3-77ED17CF9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C6A0B33-4215-4904-38CD-DBA58F4C48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7BF7CE3-EE82-2784-AA22-4F235C682D9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E7BFB0F-BB92-EF73-8B16-B225D350D0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E5033517-E01B-5165-9906-635BEB4F240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5D1EA58-B6EC-5AF1-EC0C-3C0C9580C6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CFD2278-706E-FEF4-8F42-F5DF0B01066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409B0A-1193-21AC-EB2C-09D69CBD7ED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36CD83DB-F748-ED60-F595-E5B491A1838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C926A-74F4-A3B3-7B0C-AE4642B77F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9373B3BA-86F2-73FA-F134-47513C811F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885F840F-E9E9-2F78-AC27-9560B682B42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3CBFD678-0558-2FED-625E-4A8934F005B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833440D-6A7B-A9A4-9E24-2C94D3EA6C5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C1C7493F-7B58-6B94-575E-CBB1AA484C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93C9176-B232-5432-3157-B7BC9FAB86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723B376-17AA-EEB1-5081-34C9AD863762}"/>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F70D183F-0E86-C4D0-77DE-75E959DC99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657BB57-12C2-9B33-2D88-1B623B24641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0808CA-C7B3-5E21-4011-B236626847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478BE1B-C9B6-B141-FA1D-62DBEB4EB8D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57428D5-EFAF-92E6-3463-713890DD73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199C653-609E-8E7B-8FF5-6798D50FA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FFE0126-D23A-1070-8566-4FC8203845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4608467-8374-3951-274A-4A35C59629C1}"/>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B61F274A-EB26-95A5-58D2-58EC21B49DC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C68DAC99-E139-C847-2DAC-7CFA501A4F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E6A05FFF-B73E-F2EE-28CF-6078ACDD4F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1D00EC63-6E94-6B72-9D2E-10D8414943C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59EB6B9A-DC30-87F7-57F9-8D413CFB2D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32FC308B-16BF-0E09-E95E-24A7207AFA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E192EDC-6749-4528-E5C0-CBA207C32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FF5CE1B3-5DB1-75DB-76DE-11FFF9B218F6}"/>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80396EC-06E8-FF62-6AD8-6A1B3829C8C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63911E82-BC62-F4D6-B90C-BCADF360CA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77DC267-12EB-C363-D963-A846F83E30F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EBE2A3A-2431-FC87-3E8C-8E6BAE2B65A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B025E90-F875-2F92-F186-7B73B48314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58342A10-B7E5-DA87-8350-FC1E0D4585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C3B9E400-4C1A-EE6C-AA83-5D70AA4521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56E7CE2E-2A79-0D88-0F70-A1A04B20080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0ED09B0-E2FC-8AFD-CA39-3FF950C87020}"/>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1FCA4DBA-2135-84E8-940E-899FB5958C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128BAE6B-80BE-D051-E436-CB08BE1BE01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523625ED-A81A-9E0A-CF5B-E0F85B5B264E}"/>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C9370FD-4A51-646C-E9CB-9B011B325CB9}"/>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27ABB1C6-9AE3-7568-3A4A-91CD6B31B262}"/>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486C546B-5E7F-0EDA-9425-85FE0E2C7C08}"/>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C192D9C-A417-193E-3CE4-506449205F05}"/>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B36F6CF-0707-3EDF-8AEC-0D694627B5F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64ED085-C7D8-190A-2FE5-DD4E0AFB1D7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B3C0D219-5478-AE19-B19D-578C81064684}"/>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3864E543-E1DF-496E-CD1C-7B1D7E0306DF}"/>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E80B5C5B-8AE9-7F71-8C94-A900863D277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62F01C03-488C-51B2-C818-41A130B2061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C2D9EFB-C611-C5D9-2858-170C2075DF39}"/>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60E8F20-A9CE-EB1A-3823-E2CCD45FBD4F}"/>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5B022FEF-45D4-BE0B-EAE1-925F53C8F630}"/>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Git repo cloned, </a:t>
            </a:r>
            <a:r>
              <a:rPr lang="en-US" sz="2000" dirty="0" err="1"/>
              <a:t>Thonny</a:t>
            </a:r>
            <a:r>
              <a:rPr lang="en-US" sz="2000" dirty="0"/>
              <a:t> launched, Python virtual environment created, Python modules installed</a:t>
            </a:r>
          </a:p>
          <a:p>
            <a:pPr algn="ctr">
              <a:lnSpc>
                <a:spcPts val="4000"/>
              </a:lnSpc>
            </a:pPr>
            <a:endParaRPr lang="en-US" sz="2000" dirty="0">
              <a:solidFill>
                <a:srgbClr val="FF0000"/>
              </a:solidFill>
            </a:endParaRPr>
          </a:p>
          <a:p>
            <a:pPr algn="ctr">
              <a:lnSpc>
                <a:spcPts val="4000"/>
              </a:lnSpc>
            </a:pPr>
            <a:r>
              <a:rPr lang="en-US" sz="2000" dirty="0">
                <a:solidFill>
                  <a:srgbClr val="FF0000"/>
                </a:solidFill>
              </a:rPr>
              <a:t>Check &amp; Compare with Instructor’s Screen View</a:t>
            </a:r>
          </a:p>
        </p:txBody>
      </p:sp>
      <p:pic>
        <p:nvPicPr>
          <p:cNvPr id="965" name="Picture 964">
            <a:extLst>
              <a:ext uri="{FF2B5EF4-FFF2-40B4-BE49-F238E27FC236}">
                <a16:creationId xmlns:a16="http://schemas.microsoft.com/office/drawing/2014/main" id="{88BE8D81-F5A5-0824-5385-0F872B63DC35}"/>
              </a:ext>
            </a:extLst>
          </p:cNvPr>
          <p:cNvPicPr>
            <a:picLocks noChangeAspect="1"/>
          </p:cNvPicPr>
          <p:nvPr/>
        </p:nvPicPr>
        <p:blipFill>
          <a:blip r:embed="rId4"/>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702641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3630276" cy="3100272"/>
          </a:xfrm>
          <a:prstGeom prst="rect">
            <a:avLst/>
          </a:prstGeom>
          <a:noFill/>
        </p:spPr>
        <p:txBody>
          <a:bodyPr wrap="square" rtlCol="0">
            <a:spAutoFit/>
          </a:bodyPr>
          <a:lstStyle/>
          <a:p>
            <a:pPr>
              <a:lnSpc>
                <a:spcPts val="4000"/>
              </a:lnSpc>
            </a:pPr>
            <a:r>
              <a:rPr lang="en-US" sz="2000" u="sng" dirty="0"/>
              <a:t>Some key concepts:</a:t>
            </a:r>
          </a:p>
          <a:p>
            <a:pPr marL="342900" indent="-342900">
              <a:lnSpc>
                <a:spcPts val="4000"/>
              </a:lnSpc>
              <a:buFont typeface="Arial" panose="020B0604020202020204" pitchFamily="34" charset="0"/>
              <a:buChar char="•"/>
            </a:pPr>
            <a:r>
              <a:rPr lang="en-US" sz="2000" dirty="0"/>
              <a:t>Voltage</a:t>
            </a:r>
          </a:p>
          <a:p>
            <a:pPr marL="342900" indent="-342900">
              <a:lnSpc>
                <a:spcPts val="4000"/>
              </a:lnSpc>
              <a:buFont typeface="Arial" panose="020B0604020202020204" pitchFamily="34" charset="0"/>
              <a:buChar char="•"/>
            </a:pPr>
            <a:r>
              <a:rPr lang="en-US" sz="2000" dirty="0"/>
              <a:t>Resistors</a:t>
            </a:r>
          </a:p>
          <a:p>
            <a:pPr marL="342900" indent="-342900">
              <a:lnSpc>
                <a:spcPts val="4000"/>
              </a:lnSpc>
              <a:buFont typeface="Arial" panose="020B0604020202020204" pitchFamily="34" charset="0"/>
              <a:buChar char="•"/>
            </a:pPr>
            <a:r>
              <a:rPr lang="en-US" sz="2000" dirty="0"/>
              <a:t>LEDs</a:t>
            </a:r>
          </a:p>
          <a:p>
            <a:pPr marL="342900" indent="-342900">
              <a:lnSpc>
                <a:spcPts val="4000"/>
              </a:lnSpc>
              <a:buFont typeface="Arial" panose="020B0604020202020204" pitchFamily="34" charset="0"/>
              <a:buChar char="•"/>
            </a:pPr>
            <a:r>
              <a:rPr lang="en-US" sz="2000" dirty="0"/>
              <a:t>Breadboard</a:t>
            </a:r>
          </a:p>
          <a:p>
            <a:pPr marL="342900" indent="-342900">
              <a:lnSpc>
                <a:spcPts val="4000"/>
              </a:lnSpc>
              <a:buFont typeface="Arial" panose="020B0604020202020204" pitchFamily="34" charset="0"/>
              <a:buChar char="•"/>
            </a:pPr>
            <a:r>
              <a:rPr lang="en-US" sz="2000" dirty="0"/>
              <a:t>Polarity</a:t>
            </a:r>
          </a:p>
        </p:txBody>
      </p:sp>
      <p:pic>
        <p:nvPicPr>
          <p:cNvPr id="4" name="Picture 3">
            <a:extLst>
              <a:ext uri="{FF2B5EF4-FFF2-40B4-BE49-F238E27FC236}">
                <a16:creationId xmlns:a16="http://schemas.microsoft.com/office/drawing/2014/main" id="{B043C9C6-2B18-C6A0-4FF7-153D0FD7ACAE}"/>
              </a:ext>
            </a:extLst>
          </p:cNvPr>
          <p:cNvPicPr>
            <a:picLocks noChangeAspect="1"/>
          </p:cNvPicPr>
          <p:nvPr/>
        </p:nvPicPr>
        <p:blipFill>
          <a:blip r:embed="rId6"/>
          <a:stretch>
            <a:fillRect/>
          </a:stretch>
        </p:blipFill>
        <p:spPr>
          <a:xfrm>
            <a:off x="6734857" y="631788"/>
            <a:ext cx="1465668" cy="391745"/>
          </a:xfrm>
          <a:prstGeom prst="rect">
            <a:avLst/>
          </a:prstGeom>
        </p:spPr>
      </p:pic>
      <p:pic>
        <p:nvPicPr>
          <p:cNvPr id="5" name="Picture 4">
            <a:hlinkClick r:id="rId7"/>
            <a:extLst>
              <a:ext uri="{FF2B5EF4-FFF2-40B4-BE49-F238E27FC236}">
                <a16:creationId xmlns:a16="http://schemas.microsoft.com/office/drawing/2014/main" id="{E7459B0A-DB46-17D4-D724-C8AF228DD560}"/>
              </a:ext>
            </a:extLst>
          </p:cNvPr>
          <p:cNvPicPr>
            <a:picLocks noChangeAspect="1"/>
          </p:cNvPicPr>
          <p:nvPr/>
        </p:nvPicPr>
        <p:blipFill>
          <a:blip r:embed="rId8"/>
          <a:stretch>
            <a:fillRect/>
          </a:stretch>
        </p:blipFill>
        <p:spPr>
          <a:xfrm>
            <a:off x="9311842" y="5756346"/>
            <a:ext cx="1397169" cy="519326"/>
          </a:xfrm>
          <a:prstGeom prst="rect">
            <a:avLst/>
          </a:prstGeom>
        </p:spPr>
      </p:pic>
      <p:sp>
        <p:nvSpPr>
          <p:cNvPr id="6" name="TextBox 5">
            <a:extLst>
              <a:ext uri="{FF2B5EF4-FFF2-40B4-BE49-F238E27FC236}">
                <a16:creationId xmlns:a16="http://schemas.microsoft.com/office/drawing/2014/main" id="{34F30734-4F41-884F-5E2F-31E2B15753DF}"/>
              </a:ext>
            </a:extLst>
          </p:cNvPr>
          <p:cNvSpPr txBox="1"/>
          <p:nvPr/>
        </p:nvSpPr>
        <p:spPr>
          <a:xfrm>
            <a:off x="9202383" y="6174519"/>
            <a:ext cx="1616085" cy="230832"/>
          </a:xfrm>
          <a:prstGeom prst="rect">
            <a:avLst/>
          </a:prstGeom>
          <a:noFill/>
        </p:spPr>
        <p:txBody>
          <a:bodyPr wrap="square" rtlCol="0">
            <a:spAutoFit/>
          </a:bodyPr>
          <a:lstStyle/>
          <a:p>
            <a:pPr algn="ctr"/>
            <a:r>
              <a:rPr lang="en-US" sz="900" dirty="0"/>
              <a:t>More info about circuits</a:t>
            </a:r>
          </a:p>
        </p:txBody>
      </p:sp>
      <p:pic>
        <p:nvPicPr>
          <p:cNvPr id="7" name="Picture 6">
            <a:extLst>
              <a:ext uri="{FF2B5EF4-FFF2-40B4-BE49-F238E27FC236}">
                <a16:creationId xmlns:a16="http://schemas.microsoft.com/office/drawing/2014/main" id="{D9771295-DA90-6D30-9E5E-1766A1FC4346}"/>
              </a:ext>
            </a:extLst>
          </p:cNvPr>
          <p:cNvPicPr>
            <a:picLocks noChangeAspect="1"/>
          </p:cNvPicPr>
          <p:nvPr/>
        </p:nvPicPr>
        <p:blipFill>
          <a:blip r:embed="rId9"/>
          <a:stretch>
            <a:fillRect/>
          </a:stretch>
        </p:blipFill>
        <p:spPr>
          <a:xfrm>
            <a:off x="7705455" y="2339474"/>
            <a:ext cx="2236275" cy="1341765"/>
          </a:xfrm>
          <a:prstGeom prst="rect">
            <a:avLst/>
          </a:prstGeom>
        </p:spPr>
      </p:pic>
      <p:pic>
        <p:nvPicPr>
          <p:cNvPr id="8" name="Picture 7">
            <a:extLst>
              <a:ext uri="{FF2B5EF4-FFF2-40B4-BE49-F238E27FC236}">
                <a16:creationId xmlns:a16="http://schemas.microsoft.com/office/drawing/2014/main" id="{CDEB8ED6-DE66-C1EE-AA63-F170D286086A}"/>
              </a:ext>
            </a:extLst>
          </p:cNvPr>
          <p:cNvPicPr>
            <a:picLocks noChangeAspect="1"/>
          </p:cNvPicPr>
          <p:nvPr/>
        </p:nvPicPr>
        <p:blipFill>
          <a:blip r:embed="rId10"/>
          <a:stretch>
            <a:fillRect/>
          </a:stretch>
        </p:blipFill>
        <p:spPr>
          <a:xfrm>
            <a:off x="6781359" y="1239568"/>
            <a:ext cx="1510521" cy="1005183"/>
          </a:xfrm>
          <a:prstGeom prst="rect">
            <a:avLst/>
          </a:prstGeom>
        </p:spPr>
      </p:pic>
      <p:pic>
        <p:nvPicPr>
          <p:cNvPr id="2050" name="Picture 2" descr="LED Blinking Using Arduino - GeeksforGeeks">
            <a:extLst>
              <a:ext uri="{FF2B5EF4-FFF2-40B4-BE49-F238E27FC236}">
                <a16:creationId xmlns:a16="http://schemas.microsoft.com/office/drawing/2014/main" id="{26A9FACF-94C0-6DA5-8A29-4E8AC75ACB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28370" y="3810917"/>
            <a:ext cx="1952461" cy="12125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lf-Size Breadboard - Digilent">
            <a:extLst>
              <a:ext uri="{FF2B5EF4-FFF2-40B4-BE49-F238E27FC236}">
                <a16:creationId xmlns:a16="http://schemas.microsoft.com/office/drawing/2014/main" id="{305BC772-5759-5A52-C859-FD4AF3D0F0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50984" y="4107934"/>
            <a:ext cx="1342248" cy="134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74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65087" y="1256692"/>
            <a:ext cx="4406731" cy="5641737"/>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200" dirty="0"/>
              <a:t>Plug your red LED into the board with the anode (+) in row 30 column c and the cathode (-) in row 32 column c</a:t>
            </a:r>
          </a:p>
          <a:p>
            <a:pPr marL="342900" indent="-342900">
              <a:lnSpc>
                <a:spcPts val="4000"/>
              </a:lnSpc>
              <a:buFont typeface="Arial" panose="020B0604020202020204" pitchFamily="34" charset="0"/>
              <a:buChar char="•"/>
            </a:pPr>
            <a:r>
              <a:rPr lang="en-US" sz="1200" dirty="0"/>
              <a:t>Plug a 4K resistor between row 30 column a and the negative (blue) rail</a:t>
            </a:r>
          </a:p>
          <a:p>
            <a:pPr marL="342900" indent="-342900">
              <a:lnSpc>
                <a:spcPts val="4000"/>
              </a:lnSpc>
              <a:buFont typeface="Arial" panose="020B0604020202020204" pitchFamily="34" charset="0"/>
              <a:buChar char="•"/>
            </a:pPr>
            <a:r>
              <a:rPr lang="en-US" sz="1200" dirty="0"/>
              <a:t>Plug a jumper wire from pin 34 (GND) to the blue rail</a:t>
            </a:r>
          </a:p>
          <a:p>
            <a:pPr marL="342900" indent="-342900">
              <a:lnSpc>
                <a:spcPts val="4000"/>
              </a:lnSpc>
              <a:buFont typeface="Arial" panose="020B0604020202020204" pitchFamily="34" charset="0"/>
              <a:buChar char="•"/>
            </a:pPr>
            <a:r>
              <a:rPr lang="en-US" sz="1200" dirty="0"/>
              <a:t>Plug a jumper wire from </a:t>
            </a:r>
          </a:p>
          <a:p>
            <a:pPr>
              <a:lnSpc>
                <a:spcPts val="4000"/>
              </a:lnSpc>
            </a:pPr>
            <a:r>
              <a:rPr lang="en-US" sz="1200" dirty="0"/>
              <a:t>pin 12 (GPIO18) on the raspberry pi </a:t>
            </a:r>
          </a:p>
          <a:p>
            <a:pPr>
              <a:lnSpc>
                <a:spcPts val="4000"/>
              </a:lnSpc>
            </a:pPr>
            <a:r>
              <a:rPr lang="en-US" sz="1200" dirty="0"/>
              <a:t>breakout board to row 32 column a</a:t>
            </a:r>
          </a:p>
          <a:p>
            <a:pPr marL="342900" indent="-342900">
              <a:lnSpc>
                <a:spcPts val="4000"/>
              </a:lnSpc>
              <a:buFont typeface="Arial" panose="020B0604020202020204" pitchFamily="34" charset="0"/>
              <a:buChar char="•"/>
            </a:pPr>
            <a:endParaRPr lang="en-US" sz="1200" dirty="0"/>
          </a:p>
          <a:p>
            <a:pPr marL="342900" indent="-342900">
              <a:lnSpc>
                <a:spcPts val="4000"/>
              </a:lnSpc>
              <a:buFont typeface="Arial" panose="020B0604020202020204" pitchFamily="34" charset="0"/>
              <a:buChar char="•"/>
            </a:pPr>
            <a:endParaRPr lang="en-US" sz="1200" dirty="0"/>
          </a:p>
        </p:txBody>
      </p:sp>
      <p:pic>
        <p:nvPicPr>
          <p:cNvPr id="5" name="Picture 4">
            <a:extLst>
              <a:ext uri="{FF2B5EF4-FFF2-40B4-BE49-F238E27FC236}">
                <a16:creationId xmlns:a16="http://schemas.microsoft.com/office/drawing/2014/main" id="{57E5A5F4-48E5-2FC0-2BF2-980377006992}"/>
              </a:ext>
            </a:extLst>
          </p:cNvPr>
          <p:cNvPicPr>
            <a:picLocks noChangeAspect="1"/>
          </p:cNvPicPr>
          <p:nvPr/>
        </p:nvPicPr>
        <p:blipFill>
          <a:blip r:embed="rId6"/>
          <a:stretch>
            <a:fillRect/>
          </a:stretch>
        </p:blipFill>
        <p:spPr>
          <a:xfrm>
            <a:off x="6734857" y="631788"/>
            <a:ext cx="1465668" cy="391745"/>
          </a:xfrm>
          <a:prstGeom prst="rect">
            <a:avLst/>
          </a:prstGeom>
        </p:spPr>
      </p:pic>
      <p:pic>
        <p:nvPicPr>
          <p:cNvPr id="6" name="Picture 5">
            <a:hlinkClick r:id="rId7"/>
            <a:extLst>
              <a:ext uri="{FF2B5EF4-FFF2-40B4-BE49-F238E27FC236}">
                <a16:creationId xmlns:a16="http://schemas.microsoft.com/office/drawing/2014/main" id="{E8B2F73F-0514-AF1C-B7C4-CD04A529D95D}"/>
              </a:ext>
            </a:extLst>
          </p:cNvPr>
          <p:cNvPicPr>
            <a:picLocks noChangeAspect="1"/>
          </p:cNvPicPr>
          <p:nvPr/>
        </p:nvPicPr>
        <p:blipFill>
          <a:blip r:embed="rId8"/>
          <a:stretch>
            <a:fillRect/>
          </a:stretch>
        </p:blipFill>
        <p:spPr>
          <a:xfrm>
            <a:off x="9396685" y="5737492"/>
            <a:ext cx="1397169" cy="519326"/>
          </a:xfrm>
          <a:prstGeom prst="rect">
            <a:avLst/>
          </a:prstGeom>
        </p:spPr>
      </p:pic>
      <p:sp>
        <p:nvSpPr>
          <p:cNvPr id="7" name="TextBox 6">
            <a:extLst>
              <a:ext uri="{FF2B5EF4-FFF2-40B4-BE49-F238E27FC236}">
                <a16:creationId xmlns:a16="http://schemas.microsoft.com/office/drawing/2014/main" id="{22A0AC04-FFDD-59E8-C529-264FD0846501}"/>
              </a:ext>
            </a:extLst>
          </p:cNvPr>
          <p:cNvSpPr txBox="1"/>
          <p:nvPr/>
        </p:nvSpPr>
        <p:spPr>
          <a:xfrm>
            <a:off x="9287226" y="6155665"/>
            <a:ext cx="1616085" cy="230832"/>
          </a:xfrm>
          <a:prstGeom prst="rect">
            <a:avLst/>
          </a:prstGeom>
          <a:noFill/>
        </p:spPr>
        <p:txBody>
          <a:bodyPr wrap="square" rtlCol="0">
            <a:spAutoFit/>
          </a:bodyPr>
          <a:lstStyle/>
          <a:p>
            <a:pPr algn="ctr"/>
            <a:r>
              <a:rPr lang="en-US" sz="900" dirty="0"/>
              <a:t>Using GPIO pins with LEDs</a:t>
            </a:r>
          </a:p>
        </p:txBody>
      </p:sp>
      <p:pic>
        <p:nvPicPr>
          <p:cNvPr id="12" name="Picture 11">
            <a:hlinkClick r:id="rId9"/>
            <a:extLst>
              <a:ext uri="{FF2B5EF4-FFF2-40B4-BE49-F238E27FC236}">
                <a16:creationId xmlns:a16="http://schemas.microsoft.com/office/drawing/2014/main" id="{550C842F-88E8-3D5B-649C-7A5DF9026DFD}"/>
              </a:ext>
            </a:extLst>
          </p:cNvPr>
          <p:cNvPicPr>
            <a:picLocks noChangeAspect="1"/>
          </p:cNvPicPr>
          <p:nvPr/>
        </p:nvPicPr>
        <p:blipFill>
          <a:blip r:embed="rId8"/>
          <a:stretch>
            <a:fillRect/>
          </a:stretch>
        </p:blipFill>
        <p:spPr>
          <a:xfrm>
            <a:off x="6919450" y="5713481"/>
            <a:ext cx="1397169" cy="519326"/>
          </a:xfrm>
          <a:prstGeom prst="rect">
            <a:avLst/>
          </a:prstGeom>
        </p:spPr>
      </p:pic>
      <p:sp>
        <p:nvSpPr>
          <p:cNvPr id="13" name="TextBox 12">
            <a:extLst>
              <a:ext uri="{FF2B5EF4-FFF2-40B4-BE49-F238E27FC236}">
                <a16:creationId xmlns:a16="http://schemas.microsoft.com/office/drawing/2014/main" id="{8ABBFFF3-6591-180F-F15B-EE22574EEE54}"/>
              </a:ext>
            </a:extLst>
          </p:cNvPr>
          <p:cNvSpPr txBox="1"/>
          <p:nvPr/>
        </p:nvSpPr>
        <p:spPr>
          <a:xfrm>
            <a:off x="6809991" y="6131654"/>
            <a:ext cx="1616085" cy="230832"/>
          </a:xfrm>
          <a:prstGeom prst="rect">
            <a:avLst/>
          </a:prstGeom>
          <a:noFill/>
        </p:spPr>
        <p:txBody>
          <a:bodyPr wrap="square" rtlCol="0">
            <a:spAutoFit/>
          </a:bodyPr>
          <a:lstStyle/>
          <a:p>
            <a:pPr algn="ctr"/>
            <a:r>
              <a:rPr lang="en-US" sz="900" dirty="0"/>
              <a:t>How does an LED work?</a:t>
            </a:r>
          </a:p>
        </p:txBody>
      </p:sp>
      <p:pic>
        <p:nvPicPr>
          <p:cNvPr id="15" name="Picture 14">
            <a:extLst>
              <a:ext uri="{FF2B5EF4-FFF2-40B4-BE49-F238E27FC236}">
                <a16:creationId xmlns:a16="http://schemas.microsoft.com/office/drawing/2014/main" id="{5668F7E0-CE0C-7DEB-1BD3-C9DF3D6B844D}"/>
              </a:ext>
            </a:extLst>
          </p:cNvPr>
          <p:cNvPicPr>
            <a:picLocks noChangeAspect="1"/>
          </p:cNvPicPr>
          <p:nvPr/>
        </p:nvPicPr>
        <p:blipFill>
          <a:blip r:embed="rId10"/>
          <a:stretch>
            <a:fillRect/>
          </a:stretch>
        </p:blipFill>
        <p:spPr>
          <a:xfrm rot="5400000">
            <a:off x="8192891" y="578903"/>
            <a:ext cx="1260167" cy="2990850"/>
          </a:xfrm>
          <a:prstGeom prst="rect">
            <a:avLst/>
          </a:prstGeom>
        </p:spPr>
      </p:pic>
      <p:pic>
        <p:nvPicPr>
          <p:cNvPr id="3074" name="Picture 2" descr="I was asked to also rotate the pinout for the Pi 3 model B, so here you go.  : r/raspberry_pi">
            <a:extLst>
              <a:ext uri="{FF2B5EF4-FFF2-40B4-BE49-F238E27FC236}">
                <a16:creationId xmlns:a16="http://schemas.microsoft.com/office/drawing/2014/main" id="{84ACEC33-38AD-1EA1-F780-DD456021C4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57667" y="2662924"/>
            <a:ext cx="4569246" cy="28621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3D01D5B-ECB7-860F-3112-BD4E14AFFA9C}"/>
              </a:ext>
            </a:extLst>
          </p:cNvPr>
          <p:cNvPicPr>
            <a:picLocks noChangeAspect="1"/>
          </p:cNvPicPr>
          <p:nvPr/>
        </p:nvPicPr>
        <p:blipFill>
          <a:blip r:embed="rId12"/>
          <a:stretch>
            <a:fillRect/>
          </a:stretch>
        </p:blipFill>
        <p:spPr>
          <a:xfrm>
            <a:off x="3982565" y="4553173"/>
            <a:ext cx="1569342" cy="1623567"/>
          </a:xfrm>
          <a:prstGeom prst="rect">
            <a:avLst/>
          </a:prstGeom>
        </p:spPr>
      </p:pic>
    </p:spTree>
    <p:extLst>
      <p:ext uri="{BB962C8B-B14F-4D97-AF65-F5344CB8AC3E}">
        <p14:creationId xmlns:p14="http://schemas.microsoft.com/office/powerpoint/2010/main" val="1761416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14A86358-64E7-30C4-DE6A-911D9E75E232}"/>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AD03EF8-A23F-2E2B-2F9E-889E99A60CE6}"/>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A1F9618D-1E9C-A5EB-5B4E-996536538846}"/>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FA6BF08-2643-02DD-3A89-C0873E45BC21}"/>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D5F1F48-9779-8696-17F7-64C8EDA8E5E8}"/>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A7570BFA-A77D-2903-21F2-CFDA3974606A}"/>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E0D9A83E-99A7-3BDA-FD6E-C03D7E7A16A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4CB27922-7CA3-A7E6-80E9-8F40365D16D6}"/>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A0C57665-7347-9E73-90E2-55C564C8F045}"/>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DE25D19-82D6-1490-5752-F80BBBC4347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83D4A791-93FE-CAA2-9388-34DCE591B1EF}"/>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8E56000F-886D-8516-BD2B-36BE2DCB066D}"/>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03938D1-6D29-164D-D260-F2861180BB08}"/>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grpSp>
        <p:nvGrpSpPr>
          <p:cNvPr id="804" name="Google Shape;804;p10">
            <a:extLst>
              <a:ext uri="{FF2B5EF4-FFF2-40B4-BE49-F238E27FC236}">
                <a16:creationId xmlns:a16="http://schemas.microsoft.com/office/drawing/2014/main" id="{5F4ED77D-7D4E-C5AE-4E30-4F5A060AD884}"/>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B8E8E0D1-67AE-4B1D-F4A7-77A55C6310C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634D491-5FE9-605E-12EE-AB974A38D20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830C0FF1-C14A-8794-8452-E3A01D19EDB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4BA826E0-F66B-634B-09C1-365C8B99000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6D10DAF-1397-8881-022B-05BE2C0D30AD}"/>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A2A80AE-AFF5-A1E9-FB7F-2CB1F29A2665}"/>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5C1C0D68-CAC8-F423-EAB1-268689EDEAD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C8016A4C-4B06-E306-3BD4-4983EF81AD4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4617F7FF-14B9-FCEF-CDAE-616BE92458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64A3C58A-8C35-E777-55CA-F2D6153C70D9}"/>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EAC7F657-B89B-CD09-D0AF-AB2F46D8C52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9269A82-50F4-44E4-EBB9-E877C5FB2B34}"/>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5F53967E-E75D-882C-54EE-1639D5267442}"/>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6B5801E8-8FF1-583B-E404-AFFEA89B5D6E}"/>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C56DB51-5CAA-8E94-4E9A-EC92A9C294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DDA18DE9-8D8C-1FFE-3EB6-71B26C1058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3CCEDEA-BF65-A411-9F89-C885809F0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6C9D4F52-248E-6D7D-1792-7E2922D94765}"/>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8A17843-9A10-C46C-2F38-5C18F3EC4B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D5A961A4-DC69-0868-1938-865285BA35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D18F2FAF-7A71-4096-FBE6-914EBEB18A2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CEE27B46-C342-F7E5-1C69-A17AB1986A42}"/>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AB4D4E79-87C4-D17B-3FD8-B28FE6C204E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4C11A89-43BC-62E1-D518-AB87AB0C72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07881D85-279C-1EDE-8DD7-01D7723B6B1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8F21285F-8C18-8CA4-2C9C-99E6093B46AA}"/>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1A06A3F-6A09-A9AD-7F6F-8C71B229A11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B2AE194A-88D0-0496-4951-50EDC343C6F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1037329-BD0B-814E-5736-EA53319C434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4967265-4803-AFAF-F366-6A932BCCF40B}"/>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EF31220-F1B7-B40F-9808-CE5FC3DCFE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9C9767A-4365-9667-09FE-141A11456B0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C47F48B7-2A96-8B11-967C-D57C1C01D5B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73AA94FE-43A6-4542-D8B4-B179B79178AA}"/>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EB46C989-E93E-7847-6AB1-0F18550CBEB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341B6-3612-D098-D1C7-370B72EBEA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8D15D6D-A728-8A30-5908-326DDCD184D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727A760-F62C-422E-3384-C2CBCFEDF6B2}"/>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EFC29F9A-F5B0-2739-C4E9-E7AAA5EB48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F0844266-1A82-F996-FDFE-F5921C67D2F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EED2157A-7DB4-72F4-6FE8-3279CBE7A78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5E5DBA5E-73C9-AD4B-B494-DF5CAB45376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AF30FECA-D974-DF96-7ACC-E08D68AD438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F4CAC0D9-9E00-D6B7-E8C2-6D5AD85C51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9434E9E-A310-C7D1-A9AE-AA433E41495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D3EB73C-932C-A846-131C-F55D425CB246}"/>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8CDD0B4-7180-568F-AA42-10B6D57212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57C47AC0-BDA6-4B63-FC83-DD0E0EB77B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C77C1EE-4C31-9EB2-88F9-2C86EFD50A9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60A903C8-EAB1-A72C-E1F8-8E8E1B61A418}"/>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0AC9375C-96AE-B4A4-98D1-1C19B3B88CD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91526FDC-F427-5906-47D7-1D89C73AC7D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28D35E22-1130-CFDD-024F-5EFF903EC1A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640A02-18D8-CC66-B95C-A9CD3727E265}"/>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A8DE1FA4-EED9-2044-22B2-9C64E7682CD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6C5B10-AAD4-D7B1-7107-7E67F2A5DFC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C3F0FE28-2D9A-6CBE-6756-304ED9494E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5AE6B41-B394-1B63-031D-E356E168A722}"/>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913B0963-61FD-BAB6-7F27-6606058B25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0F0E1523-5A4A-189D-0DB0-2F1B0D6820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810DE257-2F93-0C1D-3BA9-1A1EAEE46A1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AD66E75-060D-A59F-26A6-37E19D8E559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587D07EF-C937-853B-F94E-CADCBC2DAEFD}"/>
              </a:ext>
            </a:extLst>
          </p:cNvPr>
          <p:cNvSpPr txBox="1"/>
          <p:nvPr/>
        </p:nvSpPr>
        <p:spPr>
          <a:xfrm>
            <a:off x="1205474" y="1270607"/>
            <a:ext cx="4324523" cy="4639155"/>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/home/pi/iot-cloud-workshop/led_blink.py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your LED starts to blink</a:t>
            </a:r>
          </a:p>
          <a:p>
            <a:pPr marL="457200" indent="-457200">
              <a:lnSpc>
                <a:spcPts val="4000"/>
              </a:lnSpc>
              <a:buFont typeface="+mj-lt"/>
              <a:buAutoNum type="arabicPeriod"/>
            </a:pPr>
            <a:r>
              <a:rPr lang="en-US" sz="2000" dirty="0"/>
              <a:t>Press CTRL+C to stop the program</a:t>
            </a:r>
            <a:endParaRPr lang="en-US" sz="900" dirty="0"/>
          </a:p>
        </p:txBody>
      </p:sp>
      <p:sp>
        <p:nvSpPr>
          <p:cNvPr id="4" name="TextBox 3">
            <a:extLst>
              <a:ext uri="{FF2B5EF4-FFF2-40B4-BE49-F238E27FC236}">
                <a16:creationId xmlns:a16="http://schemas.microsoft.com/office/drawing/2014/main" id="{B730D090-A90C-BC1A-03C3-FA839BED6D50}"/>
              </a:ext>
            </a:extLst>
          </p:cNvPr>
          <p:cNvSpPr txBox="1"/>
          <p:nvPr/>
        </p:nvSpPr>
        <p:spPr>
          <a:xfrm>
            <a:off x="7410336" y="2594575"/>
            <a:ext cx="3630276" cy="517899"/>
          </a:xfrm>
          <a:prstGeom prst="rect">
            <a:avLst/>
          </a:prstGeom>
          <a:noFill/>
        </p:spPr>
        <p:txBody>
          <a:bodyPr wrap="square" lIns="91440" tIns="45720" rIns="91440" bIns="45720" rtlCol="0" anchor="t">
            <a:spAutoFit/>
          </a:bodyPr>
          <a:lstStyle/>
          <a:p>
            <a:pPr>
              <a:lnSpc>
                <a:spcPts val="4000"/>
              </a:lnSpc>
            </a:pPr>
            <a:r>
              <a:rPr lang="en-US" dirty="0" err="1">
                <a:solidFill>
                  <a:srgbClr val="FF0000"/>
                </a:solidFill>
              </a:rPr>
              <a:t>Thonny</a:t>
            </a:r>
            <a:r>
              <a:rPr lang="en-US" dirty="0">
                <a:solidFill>
                  <a:srgbClr val="FF0000"/>
                </a:solidFill>
              </a:rPr>
              <a:t> screenshot – open file</a:t>
            </a:r>
          </a:p>
        </p:txBody>
      </p:sp>
      <p:pic>
        <p:nvPicPr>
          <p:cNvPr id="5" name="Picture 4">
            <a:extLst>
              <a:ext uri="{FF2B5EF4-FFF2-40B4-BE49-F238E27FC236}">
                <a16:creationId xmlns:a16="http://schemas.microsoft.com/office/drawing/2014/main" id="{C0688A1D-8FBD-BBA1-D1BE-2C3434245318}"/>
              </a:ext>
            </a:extLst>
          </p:cNvPr>
          <p:cNvPicPr>
            <a:picLocks noChangeAspect="1"/>
          </p:cNvPicPr>
          <p:nvPr/>
        </p:nvPicPr>
        <p:blipFill>
          <a:blip r:embed="rId6"/>
          <a:stretch>
            <a:fillRect/>
          </a:stretch>
        </p:blipFill>
        <p:spPr>
          <a:xfrm>
            <a:off x="6734857" y="631788"/>
            <a:ext cx="1465668" cy="391745"/>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B11C3B6F-072F-B659-30A5-6FF8EFB25A3C}"/>
              </a:ext>
            </a:extLst>
          </p:cNvPr>
          <p:cNvPicPr>
            <a:picLocks noChangeAspect="1"/>
          </p:cNvPicPr>
          <p:nvPr/>
        </p:nvPicPr>
        <p:blipFill>
          <a:blip r:embed="rId7"/>
          <a:stretch>
            <a:fillRect/>
          </a:stretch>
        </p:blipFill>
        <p:spPr>
          <a:xfrm>
            <a:off x="6569091" y="1521021"/>
            <a:ext cx="4595247" cy="4651287"/>
          </a:xfrm>
          <a:prstGeom prst="rect">
            <a:avLst/>
          </a:prstGeom>
        </p:spPr>
      </p:pic>
      <p:pic>
        <p:nvPicPr>
          <p:cNvPr id="13" name="Picture 12">
            <a:extLst>
              <a:ext uri="{FF2B5EF4-FFF2-40B4-BE49-F238E27FC236}">
                <a16:creationId xmlns:a16="http://schemas.microsoft.com/office/drawing/2014/main" id="{9C26F611-79CC-A47F-E31B-79D7120D37AB}"/>
              </a:ext>
            </a:extLst>
          </p:cNvPr>
          <p:cNvPicPr>
            <a:picLocks noChangeAspect="1"/>
          </p:cNvPicPr>
          <p:nvPr/>
        </p:nvPicPr>
        <p:blipFill>
          <a:blip r:embed="rId8"/>
          <a:stretch>
            <a:fillRect/>
          </a:stretch>
        </p:blipFill>
        <p:spPr>
          <a:xfrm>
            <a:off x="2754244" y="3982618"/>
            <a:ext cx="400050" cy="352425"/>
          </a:xfrm>
          <a:prstGeom prst="rect">
            <a:avLst/>
          </a:prstGeom>
        </p:spPr>
      </p:pic>
      <p:sp>
        <p:nvSpPr>
          <p:cNvPr id="14" name="Arrow: Left 13">
            <a:extLst>
              <a:ext uri="{FF2B5EF4-FFF2-40B4-BE49-F238E27FC236}">
                <a16:creationId xmlns:a16="http://schemas.microsoft.com/office/drawing/2014/main" id="{9EB4E694-C782-2964-2EDA-6D17A8E30EC7}"/>
              </a:ext>
            </a:extLst>
          </p:cNvPr>
          <p:cNvSpPr/>
          <p:nvPr/>
        </p:nvSpPr>
        <p:spPr>
          <a:xfrm>
            <a:off x="7467691" y="190063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68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7163535" y="835962"/>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AGENDA</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965" name="Google Shape;1047;p12">
            <a:extLst>
              <a:ext uri="{FF2B5EF4-FFF2-40B4-BE49-F238E27FC236}">
                <a16:creationId xmlns:a16="http://schemas.microsoft.com/office/drawing/2014/main" id="{C44EA3E9-008B-F8CB-AB04-553925ACD098}"/>
              </a:ext>
            </a:extLst>
          </p:cNvPr>
          <p:cNvSpPr txBox="1"/>
          <p:nvPr/>
        </p:nvSpPr>
        <p:spPr>
          <a:xfrm>
            <a:off x="2561329" y="847557"/>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00B0F0"/>
                </a:solidFill>
              </a:rPr>
              <a:t>IoT &amp; The Cloud</a:t>
            </a:r>
            <a:endParaRPr sz="2400" dirty="0">
              <a:solidFill>
                <a:srgbClr val="00B0F0"/>
              </a:solidFill>
            </a:endParaRPr>
          </a:p>
        </p:txBody>
      </p:sp>
      <p:sp>
        <p:nvSpPr>
          <p:cNvPr id="966" name="TextBox 965">
            <a:extLst>
              <a:ext uri="{FF2B5EF4-FFF2-40B4-BE49-F238E27FC236}">
                <a16:creationId xmlns:a16="http://schemas.microsoft.com/office/drawing/2014/main" id="{B2E86F59-F5FD-D77B-BB37-4CF9AF1D0BC0}"/>
              </a:ext>
            </a:extLst>
          </p:cNvPr>
          <p:cNvSpPr txBox="1"/>
          <p:nvPr/>
        </p:nvSpPr>
        <p:spPr>
          <a:xfrm>
            <a:off x="6882618" y="1414086"/>
            <a:ext cx="3630276" cy="4633320"/>
          </a:xfrm>
          <a:prstGeom prst="rect">
            <a:avLst/>
          </a:prstGeom>
          <a:noFill/>
        </p:spPr>
        <p:txBody>
          <a:bodyPr wrap="square" rtlCol="0">
            <a:spAutoFit/>
          </a:bodyPr>
          <a:lstStyle/>
          <a:p>
            <a:pPr>
              <a:lnSpc>
                <a:spcPts val="4000"/>
              </a:lnSpc>
            </a:pPr>
            <a:r>
              <a:rPr lang="en-US" sz="1800" dirty="0"/>
              <a:t>Welcome &amp; Intros</a:t>
            </a:r>
          </a:p>
          <a:p>
            <a:pPr>
              <a:lnSpc>
                <a:spcPts val="4000"/>
              </a:lnSpc>
            </a:pPr>
            <a:r>
              <a:rPr lang="en-US" sz="1800" dirty="0"/>
              <a:t>Goals for the Day</a:t>
            </a:r>
          </a:p>
          <a:p>
            <a:pPr>
              <a:lnSpc>
                <a:spcPts val="4000"/>
              </a:lnSpc>
            </a:pPr>
            <a:r>
              <a:rPr lang="en-US" sz="1800" dirty="0"/>
              <a:t>IoT Overview</a:t>
            </a:r>
          </a:p>
          <a:p>
            <a:pPr>
              <a:lnSpc>
                <a:spcPts val="4000"/>
              </a:lnSpc>
            </a:pPr>
            <a:r>
              <a:rPr lang="en-US" sz="1800" dirty="0"/>
              <a:t>Raspberry Pi Hardware Setup</a:t>
            </a:r>
          </a:p>
          <a:p>
            <a:pPr>
              <a:lnSpc>
                <a:spcPts val="4000"/>
              </a:lnSpc>
            </a:pPr>
            <a:r>
              <a:rPr lang="en-US" sz="1800" dirty="0"/>
              <a:t>Google Cloud Platform (GCP) Ingesting Telemetry Data</a:t>
            </a:r>
          </a:p>
          <a:p>
            <a:pPr>
              <a:lnSpc>
                <a:spcPts val="4000"/>
              </a:lnSpc>
            </a:pPr>
            <a:r>
              <a:rPr lang="en-US" sz="1800" dirty="0"/>
              <a:t>Storing the Data</a:t>
            </a:r>
          </a:p>
          <a:p>
            <a:pPr>
              <a:lnSpc>
                <a:spcPts val="4000"/>
              </a:lnSpc>
            </a:pPr>
            <a:r>
              <a:rPr lang="en-US" sz="1800" dirty="0"/>
              <a:t>Alerting &amp; Reporting on the Data</a:t>
            </a:r>
          </a:p>
          <a:p>
            <a:pPr>
              <a:lnSpc>
                <a:spcPts val="4000"/>
              </a:lnSpc>
            </a:pPr>
            <a:r>
              <a:rPr lang="en-US" sz="1800" dirty="0"/>
              <a:t>Futures</a:t>
            </a:r>
          </a:p>
        </p:txBody>
      </p:sp>
      <p:pic>
        <p:nvPicPr>
          <p:cNvPr id="967" name="Picture 966">
            <a:extLst>
              <a:ext uri="{FF2B5EF4-FFF2-40B4-BE49-F238E27FC236}">
                <a16:creationId xmlns:a16="http://schemas.microsoft.com/office/drawing/2014/main" id="{55F7ED26-A0E8-9721-2313-A1F300699D95}"/>
              </a:ext>
            </a:extLst>
          </p:cNvPr>
          <p:cNvPicPr>
            <a:picLocks noChangeAspect="1"/>
          </p:cNvPicPr>
          <p:nvPr/>
        </p:nvPicPr>
        <p:blipFill>
          <a:blip r:embed="rId4"/>
          <a:stretch>
            <a:fillRect/>
          </a:stretch>
        </p:blipFill>
        <p:spPr>
          <a:xfrm>
            <a:off x="3686434" y="1805291"/>
            <a:ext cx="685391" cy="645074"/>
          </a:xfrm>
          <a:prstGeom prst="rect">
            <a:avLst/>
          </a:prstGeom>
        </p:spPr>
      </p:pic>
      <p:sp>
        <p:nvSpPr>
          <p:cNvPr id="972" name="Shape 5557">
            <a:extLst>
              <a:ext uri="{FF2B5EF4-FFF2-40B4-BE49-F238E27FC236}">
                <a16:creationId xmlns:a16="http://schemas.microsoft.com/office/drawing/2014/main" id="{C81887C4-0D88-56C7-4DB0-4B320A53AD9E}"/>
              </a:ext>
            </a:extLst>
          </p:cNvPr>
          <p:cNvSpPr/>
          <p:nvPr/>
        </p:nvSpPr>
        <p:spPr>
          <a:xfrm>
            <a:off x="4355112" y="3798468"/>
            <a:ext cx="1138421"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Alert</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App Integration</a:t>
            </a:r>
          </a:p>
        </p:txBody>
      </p:sp>
      <p:grpSp>
        <p:nvGrpSpPr>
          <p:cNvPr id="973" name="Shape 5556">
            <a:extLst>
              <a:ext uri="{FF2B5EF4-FFF2-40B4-BE49-F238E27FC236}">
                <a16:creationId xmlns:a16="http://schemas.microsoft.com/office/drawing/2014/main" id="{691AFF77-707E-C8C1-657E-52E1128228E7}"/>
              </a:ext>
            </a:extLst>
          </p:cNvPr>
          <p:cNvGrpSpPr/>
          <p:nvPr/>
        </p:nvGrpSpPr>
        <p:grpSpPr>
          <a:xfrm>
            <a:off x="2481778" y="3808614"/>
            <a:ext cx="1081800" cy="382200"/>
            <a:chOff x="5144424" y="1643375"/>
            <a:chExt cx="1081800" cy="382200"/>
          </a:xfrm>
        </p:grpSpPr>
        <p:sp>
          <p:nvSpPr>
            <p:cNvPr id="974" name="Shape 5557">
              <a:extLst>
                <a:ext uri="{FF2B5EF4-FFF2-40B4-BE49-F238E27FC236}">
                  <a16:creationId xmlns:a16="http://schemas.microsoft.com/office/drawing/2014/main" id="{3E044AA5-A1F7-792B-76EC-60F1049383DD}"/>
                </a:ext>
              </a:extLst>
            </p:cNvPr>
            <p:cNvSpPr/>
            <p:nvPr/>
          </p:nvSpPr>
          <p:spPr>
            <a:xfrm>
              <a:off x="5144424" y="1643375"/>
              <a:ext cx="1081800"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Storage</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BigQuery</a:t>
              </a:r>
            </a:p>
          </p:txBody>
        </p:sp>
        <p:pic>
          <p:nvPicPr>
            <p:cNvPr id="975" name="Shape 5558" descr="BigQuery.png">
              <a:extLst>
                <a:ext uri="{FF2B5EF4-FFF2-40B4-BE49-F238E27FC236}">
                  <a16:creationId xmlns:a16="http://schemas.microsoft.com/office/drawing/2014/main" id="{350A0F79-9F67-B974-1CFF-957D209A4C4A}"/>
                </a:ext>
              </a:extLst>
            </p:cNvPr>
            <p:cNvPicPr preferRelativeResize="0"/>
            <p:nvPr/>
          </p:nvPicPr>
          <p:blipFill rotWithShape="1">
            <a:blip r:embed="rId5">
              <a:alphaModFix/>
            </a:blip>
            <a:srcRect t="5076" b="5076"/>
            <a:stretch/>
          </p:blipFill>
          <p:spPr>
            <a:xfrm>
              <a:off x="5195628" y="1709777"/>
              <a:ext cx="274200" cy="246600"/>
            </a:xfrm>
            <a:prstGeom prst="rect">
              <a:avLst/>
            </a:prstGeom>
            <a:noFill/>
            <a:ln>
              <a:noFill/>
            </a:ln>
          </p:spPr>
        </p:pic>
      </p:grpSp>
      <p:pic>
        <p:nvPicPr>
          <p:cNvPr id="977" name="Picture 976">
            <a:extLst>
              <a:ext uri="{FF2B5EF4-FFF2-40B4-BE49-F238E27FC236}">
                <a16:creationId xmlns:a16="http://schemas.microsoft.com/office/drawing/2014/main" id="{19BF4BFC-5165-02AE-E4F2-E83D1F5FDD8B}"/>
              </a:ext>
            </a:extLst>
          </p:cNvPr>
          <p:cNvPicPr>
            <a:picLocks noChangeAspect="1"/>
          </p:cNvPicPr>
          <p:nvPr/>
        </p:nvPicPr>
        <p:blipFill>
          <a:blip r:embed="rId6"/>
          <a:stretch>
            <a:fillRect/>
          </a:stretch>
        </p:blipFill>
        <p:spPr>
          <a:xfrm>
            <a:off x="4453568" y="3862311"/>
            <a:ext cx="273073" cy="274698"/>
          </a:xfrm>
          <a:prstGeom prst="rect">
            <a:avLst/>
          </a:prstGeom>
        </p:spPr>
      </p:pic>
      <p:pic>
        <p:nvPicPr>
          <p:cNvPr id="1064" name="Picture 1063">
            <a:extLst>
              <a:ext uri="{FF2B5EF4-FFF2-40B4-BE49-F238E27FC236}">
                <a16:creationId xmlns:a16="http://schemas.microsoft.com/office/drawing/2014/main" id="{D88A0615-14E6-E231-1307-C5527C5ED1BB}"/>
              </a:ext>
            </a:extLst>
          </p:cNvPr>
          <p:cNvPicPr>
            <a:picLocks noChangeAspect="1"/>
          </p:cNvPicPr>
          <p:nvPr/>
        </p:nvPicPr>
        <p:blipFill>
          <a:blip r:embed="rId7"/>
          <a:stretch>
            <a:fillRect/>
          </a:stretch>
        </p:blipFill>
        <p:spPr>
          <a:xfrm>
            <a:off x="4582317" y="4528476"/>
            <a:ext cx="704850" cy="561975"/>
          </a:xfrm>
          <a:prstGeom prst="rect">
            <a:avLst/>
          </a:prstGeom>
        </p:spPr>
      </p:pic>
      <p:sp>
        <p:nvSpPr>
          <p:cNvPr id="1065" name="Shape 5557">
            <a:extLst>
              <a:ext uri="{FF2B5EF4-FFF2-40B4-BE49-F238E27FC236}">
                <a16:creationId xmlns:a16="http://schemas.microsoft.com/office/drawing/2014/main" id="{71FE29DB-912B-6C65-82F0-DBB198C7A944}"/>
              </a:ext>
            </a:extLst>
          </p:cNvPr>
          <p:cNvSpPr/>
          <p:nvPr/>
        </p:nvSpPr>
        <p:spPr>
          <a:xfrm>
            <a:off x="2452103" y="4628511"/>
            <a:ext cx="1138421"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Analysis</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Looker Studio</a:t>
            </a:r>
          </a:p>
        </p:txBody>
      </p:sp>
      <p:pic>
        <p:nvPicPr>
          <p:cNvPr id="1067" name="Picture 1066">
            <a:extLst>
              <a:ext uri="{FF2B5EF4-FFF2-40B4-BE49-F238E27FC236}">
                <a16:creationId xmlns:a16="http://schemas.microsoft.com/office/drawing/2014/main" id="{3BD3F714-4026-C77C-56DC-6E948DCDD901}"/>
              </a:ext>
            </a:extLst>
          </p:cNvPr>
          <p:cNvPicPr>
            <a:picLocks noChangeAspect="1"/>
          </p:cNvPicPr>
          <p:nvPr/>
        </p:nvPicPr>
        <p:blipFill>
          <a:blip r:embed="rId8"/>
          <a:stretch>
            <a:fillRect/>
          </a:stretch>
        </p:blipFill>
        <p:spPr>
          <a:xfrm>
            <a:off x="2500005" y="4640864"/>
            <a:ext cx="335443" cy="369847"/>
          </a:xfrm>
          <a:prstGeom prst="rect">
            <a:avLst/>
          </a:prstGeom>
        </p:spPr>
      </p:pic>
      <p:cxnSp>
        <p:nvCxnSpPr>
          <p:cNvPr id="976" name="Straight Arrow Connector 975">
            <a:extLst>
              <a:ext uri="{FF2B5EF4-FFF2-40B4-BE49-F238E27FC236}">
                <a16:creationId xmlns:a16="http://schemas.microsoft.com/office/drawing/2014/main" id="{F007BF94-381E-73A9-9D04-F3FEDD54AD73}"/>
              </a:ext>
            </a:extLst>
          </p:cNvPr>
          <p:cNvCxnSpPr/>
          <p:nvPr/>
        </p:nvCxnSpPr>
        <p:spPr>
          <a:xfrm>
            <a:off x="3986157" y="2393643"/>
            <a:ext cx="0" cy="45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C6234C7B-4516-05F1-233E-98BE6AC2F50D}"/>
              </a:ext>
            </a:extLst>
          </p:cNvPr>
          <p:cNvCxnSpPr>
            <a:cxnSpLocks/>
            <a:endCxn id="974" idx="0"/>
          </p:cNvCxnSpPr>
          <p:nvPr/>
        </p:nvCxnSpPr>
        <p:spPr>
          <a:xfrm flipH="1">
            <a:off x="3022678" y="3247983"/>
            <a:ext cx="963479" cy="560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6" name="Straight Arrow Connector 1065">
            <a:extLst>
              <a:ext uri="{FF2B5EF4-FFF2-40B4-BE49-F238E27FC236}">
                <a16:creationId xmlns:a16="http://schemas.microsoft.com/office/drawing/2014/main" id="{08EBA29F-4FC9-66B6-EEEB-C89048A98DE9}"/>
              </a:ext>
            </a:extLst>
          </p:cNvPr>
          <p:cNvCxnSpPr>
            <a:cxnSpLocks/>
            <a:endCxn id="972" idx="0"/>
          </p:cNvCxnSpPr>
          <p:nvPr/>
        </p:nvCxnSpPr>
        <p:spPr>
          <a:xfrm>
            <a:off x="3986158" y="3238218"/>
            <a:ext cx="938165" cy="560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3" name="Straight Arrow Connector 1072">
            <a:extLst>
              <a:ext uri="{FF2B5EF4-FFF2-40B4-BE49-F238E27FC236}">
                <a16:creationId xmlns:a16="http://schemas.microsoft.com/office/drawing/2014/main" id="{7840F6A5-4EE9-279B-354B-2C51DE7D5C2A}"/>
              </a:ext>
            </a:extLst>
          </p:cNvPr>
          <p:cNvCxnSpPr/>
          <p:nvPr/>
        </p:nvCxnSpPr>
        <p:spPr>
          <a:xfrm>
            <a:off x="3021314" y="4190814"/>
            <a:ext cx="0" cy="45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4" name="Straight Arrow Connector 1073">
            <a:extLst>
              <a:ext uri="{FF2B5EF4-FFF2-40B4-BE49-F238E27FC236}">
                <a16:creationId xmlns:a16="http://schemas.microsoft.com/office/drawing/2014/main" id="{FC626ECF-7B2C-EEEC-D350-64022D2975E4}"/>
              </a:ext>
            </a:extLst>
          </p:cNvPr>
          <p:cNvCxnSpPr/>
          <p:nvPr/>
        </p:nvCxnSpPr>
        <p:spPr>
          <a:xfrm>
            <a:off x="4934742" y="4190814"/>
            <a:ext cx="0" cy="45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75" name="Shape 3576">
            <a:extLst>
              <a:ext uri="{FF2B5EF4-FFF2-40B4-BE49-F238E27FC236}">
                <a16:creationId xmlns:a16="http://schemas.microsoft.com/office/drawing/2014/main" id="{AC8BBACB-8F38-3159-E673-B2350F3F73BE}"/>
              </a:ext>
            </a:extLst>
          </p:cNvPr>
          <p:cNvGrpSpPr/>
          <p:nvPr/>
        </p:nvGrpSpPr>
        <p:grpSpPr>
          <a:xfrm>
            <a:off x="3382209" y="2872202"/>
            <a:ext cx="1207895" cy="382226"/>
            <a:chOff x="4593144" y="2070135"/>
            <a:chExt cx="1207895" cy="382226"/>
          </a:xfrm>
        </p:grpSpPr>
        <p:sp>
          <p:nvSpPr>
            <p:cNvPr id="1076" name="Shape 3577">
              <a:extLst>
                <a:ext uri="{FF2B5EF4-FFF2-40B4-BE49-F238E27FC236}">
                  <a16:creationId xmlns:a16="http://schemas.microsoft.com/office/drawing/2014/main" id="{887AE3EF-AD9B-78DF-9BF6-39B68ED2DC65}"/>
                </a:ext>
              </a:extLst>
            </p:cNvPr>
            <p:cNvSpPr/>
            <p:nvPr/>
          </p:nvSpPr>
          <p:spPr>
            <a:xfrm>
              <a:off x="4593144" y="2070135"/>
              <a:ext cx="1207895"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IoT Topic</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Cloud Pub/Sub</a:t>
              </a:r>
            </a:p>
          </p:txBody>
        </p:sp>
        <p:pic>
          <p:nvPicPr>
            <p:cNvPr id="1077" name="Shape 3578" descr="Cloud-PubSub.png">
              <a:extLst>
                <a:ext uri="{FF2B5EF4-FFF2-40B4-BE49-F238E27FC236}">
                  <a16:creationId xmlns:a16="http://schemas.microsoft.com/office/drawing/2014/main" id="{B385930E-E98B-2217-67BC-5E183F612DFB}"/>
                </a:ext>
              </a:extLst>
            </p:cNvPr>
            <p:cNvPicPr preferRelativeResize="0"/>
            <p:nvPr/>
          </p:nvPicPr>
          <p:blipFill rotWithShape="1">
            <a:blip r:embed="rId9">
              <a:alphaModFix/>
            </a:blip>
            <a:srcRect t="5076" b="5076"/>
            <a:stretch/>
          </p:blipFill>
          <p:spPr>
            <a:xfrm>
              <a:off x="4637412" y="2136491"/>
              <a:ext cx="274200" cy="246600"/>
            </a:xfrm>
            <a:prstGeom prst="rect">
              <a:avLst/>
            </a:prstGeom>
            <a:noFill/>
            <a:ln>
              <a:noFill/>
            </a:ln>
          </p:spPr>
        </p:pic>
      </p:grpSp>
      <p:sp>
        <p:nvSpPr>
          <p:cNvPr id="969" name="TextBox 968">
            <a:extLst>
              <a:ext uri="{FF2B5EF4-FFF2-40B4-BE49-F238E27FC236}">
                <a16:creationId xmlns:a16="http://schemas.microsoft.com/office/drawing/2014/main" id="{20D2B308-B528-C533-9CB0-7219ECF6B2A3}"/>
              </a:ext>
            </a:extLst>
          </p:cNvPr>
          <p:cNvSpPr txBox="1"/>
          <p:nvPr/>
        </p:nvSpPr>
        <p:spPr>
          <a:xfrm>
            <a:off x="2254252" y="5368902"/>
            <a:ext cx="3271681" cy="792525"/>
          </a:xfrm>
          <a:prstGeom prst="rect">
            <a:avLst/>
          </a:prstGeom>
          <a:noFill/>
        </p:spPr>
        <p:txBody>
          <a:bodyPr wrap="square">
            <a:spAutoFit/>
          </a:bodyPr>
          <a:lstStyle/>
          <a:p>
            <a:pPr marL="0" marR="0" lvl="0" indent="0" algn="ctr" rtl="0">
              <a:spcBef>
                <a:spcPts val="0"/>
              </a:spcBef>
              <a:spcAft>
                <a:spcPts val="0"/>
              </a:spcAft>
              <a:buNone/>
            </a:pPr>
            <a:r>
              <a:rPr lang="en-US" sz="1200" b="1" dirty="0">
                <a:solidFill>
                  <a:schemeClr val="accent6">
                    <a:lumMod val="75000"/>
                  </a:schemeClr>
                </a:solidFill>
              </a:rPr>
              <a:t>DOWNLOAD THE SLIDES HERE TO FOLLOW ALONG:</a:t>
            </a:r>
          </a:p>
          <a:p>
            <a:pPr marL="0" marR="0" lvl="0" indent="0" algn="ctr" rtl="0">
              <a:spcBef>
                <a:spcPts val="0"/>
              </a:spcBef>
              <a:spcAft>
                <a:spcPts val="0"/>
              </a:spcAft>
              <a:buNone/>
            </a:pPr>
            <a:endParaRPr lang="en-US" sz="1100" dirty="0">
              <a:solidFill>
                <a:schemeClr val="accent6">
                  <a:lumMod val="75000"/>
                </a:schemeClr>
              </a:solidFill>
            </a:endParaRPr>
          </a:p>
          <a:p>
            <a:pPr marL="0" marR="0" lvl="0" indent="0" algn="ctr" rtl="0">
              <a:spcBef>
                <a:spcPts val="0"/>
              </a:spcBef>
              <a:spcAft>
                <a:spcPts val="0"/>
              </a:spcAft>
              <a:buNone/>
            </a:pPr>
            <a:r>
              <a:rPr lang="en-US" sz="1050" dirty="0">
                <a:solidFill>
                  <a:schemeClr val="accent6">
                    <a:lumMod val="75000"/>
                  </a:schemeClr>
                </a:solidFill>
                <a:hlinkClick r:id="rId10"/>
              </a:rPr>
              <a:t>http://tinyurl.com/48khunrk</a:t>
            </a:r>
            <a:endParaRPr lang="en-US" sz="1050" dirty="0">
              <a:solidFill>
                <a:schemeClr val="accent6">
                  <a:lumMod val="75000"/>
                </a:schemeClr>
              </a:solidFill>
            </a:endParaRPr>
          </a:p>
        </p:txBody>
      </p:sp>
    </p:spTree>
    <p:extLst>
      <p:ext uri="{BB962C8B-B14F-4D97-AF65-F5344CB8AC3E}">
        <p14:creationId xmlns:p14="http://schemas.microsoft.com/office/powerpoint/2010/main" val="805177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3D6741D7-3A4E-9569-41EB-A518D467E4E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917C9108-2D8F-FA24-5DA4-DA9CB0598C8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022BD8-696B-1A8B-2335-444238267171}"/>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6CB5F3-4CAF-9E86-30B1-60D7C4102AC8}"/>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F295CE7-B54C-A03F-CB80-C063C46D9E91}"/>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C2FE2E-B4B0-BB60-023D-AEB5EC21C0D7}"/>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24C4674-6674-AD66-6705-83F5A7A1747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6245845F-2875-291B-F7AE-470FB9CCE22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57256C-D150-43EF-5F93-5F440160FD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2FC011B3-D101-65CB-C8F4-AF92E8B149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FA6A6BD8-08E2-323F-8B5C-B130F426DF2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22E1C435-5F3B-C4FE-1498-D23DCF73B7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1ACA45-6544-9EDD-BB21-0F289A098D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27CAD08B-F995-16ED-3197-10AFB6CB91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04F157F-4737-FFCD-B653-BB1DC21F916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E577B789-D2C8-A719-1404-5439CBA2B5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065876AF-2F1E-9728-8150-2BD9DBE0DC2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85B7ED69-39B8-252D-1B06-65FBCD1646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83EF9CF-3960-D48E-83E9-6982963F1A9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C0767DAB-24E1-7AEC-2937-8AF6C9D69F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5C34E193-EB0C-0D71-ACCE-1DCD590328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E5F05DC0-811A-97A0-9D56-347D4B745F6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2F4E6AB-BD93-C741-BBF9-2A037B2A19D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FDC66519-6E95-49E6-6083-FBADD77BF8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9E0FA55-7D42-D747-1556-9E735AAE27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E2431C25-A0CE-E7FE-3558-E0E65F9FA33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E3CBC779-3015-F44D-1C58-0FD092276E45}"/>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1D719C2-CB44-293C-359F-79106ED55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A098D78-9DE2-D4E2-B461-062F64D4DF9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22306910-8033-38F1-3925-43A845FFE6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72F98-67EB-E15D-81B3-53F314CE5CF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4C84B94-54CF-CE0D-5586-FD8EC1A82BC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D1D6DB32-B5A6-056E-9AC2-64F9DC6782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0ED3E9F-8205-666A-0DA9-FC732A32F0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3A28D5A-84C3-4970-2B27-5E1518880145}"/>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82C7923-EC89-6CFC-B9B5-DCF8BD9230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51A9DAB-ED54-CFC6-E7D3-DE78BB7C83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3E83A4C8-E7E5-7796-9009-67ADABCBB78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F188112-4AB8-1596-2078-B86F6876AAE6}"/>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230B22D-3602-F658-F385-886C931C54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829E866-B699-1818-FB99-B90D55F4B8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F02251E-6CD7-B232-44A3-8F5E8F0563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CCE5FA5-8C1F-24FD-9335-8E2D2F4A945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3B12600-5B75-6F76-0D75-B4F1D0C203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F23A89-7FAE-7F2D-9816-A85319EEFB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47783A5B-2168-016D-A0D5-723078A31B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99001981-CF3F-F850-DD66-98D63DAB4516}"/>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147F4CD-ED62-BF06-3C09-4817453C0BA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035E0A7F-46E7-EF40-4586-4360C9D5F5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9D73A98-534B-98B8-D26B-C3DE8F20A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AB76660-7FE3-58BE-9096-555F19082855}"/>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DB3C7CEE-46EE-11CA-EB1C-ABBF00A062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CBAB20B1-559D-E634-6D81-D6630B360D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7377EC6A-5336-1528-A614-DFCEC121E3A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7C04829-804C-47B2-57AD-D19C67867F91}"/>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F8F9C8F3-0E7A-68A6-B076-E71FD92365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F543682A-4AA7-03BB-420B-7E1932CCC7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4669D240-9243-4C91-2B67-E9E7A7DCE4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C599D375-2070-4B6E-68AC-06F4323CD8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2F2EDE6-3CB7-B1B6-4A5E-C01CA435775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5C77A2C-9268-E4C4-0B19-A35C3A3D775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D55AEB4-2A4F-2CF6-857D-15D3286CE94A}"/>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AFD0F2D5-DE08-3D0B-D70D-CC30D49A45D0}"/>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33E6DE-B028-5480-22DF-1DCFE429B24B}"/>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51E4B81-13AE-C61F-05B6-8B3781EA5CE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68F8C7A-9978-63C4-9005-90C758C8686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02ECAF5-7137-E784-A350-EADFC5654F11}"/>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9CDFA74D-0C66-7B38-70CD-D38B7FAD8A7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B2A1F95-5BA4-5884-7EB5-969E8DAA9BD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EB53D8B-4B36-B884-432A-7BE14D1F266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969118C6-B230-9FCB-7520-095AB65B10E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8CF3169-30F1-D855-2FDE-2CA2521434BB}"/>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2B1F024A-A279-90F5-5C55-C769E2642F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0858722-43FE-E3A9-981B-FFFAB162B444}"/>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DA8AE37-4C03-C555-131C-97ECF003B835}"/>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781FD654-2A80-2F9B-145B-8C158BAF001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2B98D072-E24E-7E5C-33D0-EAB4E15BAAC1}"/>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CAB3BA2-D30F-A800-3E11-EB622279C10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554E965C-AA36-5412-89ED-12230E55141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D513CC0-8B65-0E63-1BF0-A45DD04472FC}"/>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3E70A2CE-0F89-8466-8F05-5A651AB947BF}"/>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849727A-B023-AF9F-6DBC-72558A81045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2A85746-AD54-A05F-F7AE-3817BB3BE5D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D1A26B8-6FCA-F578-9C96-84BF7FAB8EF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6A796C5E-7C1C-4E83-BB25-7ED46A89B4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36774A69-682D-9F6F-2CC3-CA44257C0D5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7E5911B-62D3-300D-4189-937D6BEAD9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3DC5E367-F735-1B1D-492F-2793A861E772}"/>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E835A444-5356-48FE-6C3E-2F448CFC2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BE1B5B0D-59E1-6EF8-192F-A886D1DE51D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812AE31-DB10-C264-1226-F0A17001C5C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08BD798-DE1C-554B-8B76-8F661482DFE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670671E5-6BAA-6303-EFA0-6F05C541BF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FFD2B208-5CB0-D935-6CC8-338424FFE9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68828F6-B139-7E8C-BA43-0ABC846250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E442F753-C662-6DDC-7A81-9A8A78DF8441}"/>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8F01A75D-8771-6480-B936-5FD79B336D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71CC63C-21B4-78A8-1E1C-540C99216F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132EFB17-9C4C-EC92-A7F0-F83326738B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DC178D1-C6B6-5A22-34BF-FD1564B05761}"/>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2042D2F3-FEB8-E4F2-5A33-0836337AA3E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7D60EF20-156D-3966-DADD-E24824887F7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76AF919-4CD3-01AE-B1FC-C134C86E92A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CABE7750-9FAD-6DF8-2B33-A5AC27F6F290}"/>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CBD9A9E-A388-0C0A-407F-0E3F5B3B9B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D465EE31-0AAD-91FD-FE47-0AD792BEB6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89260E4-49F9-A6CC-C7ED-7388CD6551A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6591B10-B3EE-7334-B3D8-05BA2EAFC074}"/>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F876-F744-C427-BA26-7B3C12CB0D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6D931FD-C1A2-51BD-7364-FBB24328D0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548D33D7-F4EC-A15C-EADA-601036A913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AF87254-EEE4-EAAE-24D9-E57C3C5B531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D3C90BA-1B2A-C02E-CF99-D938B3EC56F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E9A006E0-B01C-F986-7BC9-330323C39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DE72C87A-BD5E-3F0F-7451-8971B6435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260A872-935A-4C3F-CD6C-8B1AEC4B34A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76D777C3-F68A-416D-CBBC-5B379023622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8F2CC28-743C-2557-D854-BEEC0DD87C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3944F5E-ACD7-09E3-E6D2-3F72E8E236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976769F-945C-8D0D-32F2-69E02C23D47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1BF0E93-3315-50A1-5C7F-3C83D26C4A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AB1DA3A-6E8B-A1EF-A277-EE3B097846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227FBBE4-B181-A100-F958-745369A24D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6DD25BF-FF06-4C11-474A-D8DE2AD68A5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FCB9E3F-FC89-9B33-1D7C-0900D3D3FF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91C92FB-A4A5-43BA-9E55-7DB650455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91A3B63-F6D5-B605-F55F-EECD1D924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A94C450-4D8E-BF63-46A3-AAB5CA05CDCB}"/>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76F0A7F5-ADBD-E434-D3BC-CAAF2CE1FE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F5FA58-0F8A-2960-750E-7DF6258303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D53ECB7C-794E-7F95-26E6-3BE04A0975B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2000570-A762-09C7-5A28-F8ACD47D3F33}"/>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0CFBF68-BEC1-1713-944D-C35B2D31C0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ACF6E934-9413-C7C8-E965-FE97EE828C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9679FA8-81CE-6F7D-8B06-4BD508897D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D3648BF8-9E5C-4F50-FBED-664986C0550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8851F590-D891-358C-A1E1-1A71CFAC299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8825919-A7BF-9B64-6098-006F2A598AB1}"/>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B1A6BDF7-DB6D-88B6-4697-AE28626D4F36}"/>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6860A3E4-CC35-9E75-7C75-648861F253C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1ACA5F4-1B48-52B2-2105-19187434E0B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C9C9F9C9-25E5-EDAB-F20D-80EA5EC6804F}"/>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464FB37-CFE2-4041-8FC1-0787C53E70BD}"/>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F3A4E0EB-EBBA-68BF-4787-03CEF68B763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7C01C4F0-89DD-3913-81A9-3625CB421502}"/>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A4A4228A-6467-B3AF-37EB-59AD8A4A836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85202F4-50FD-2465-97EC-22E503901B21}"/>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5E68C312-A01F-1EEE-DEB8-B2EF3A9DE42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6A24121-D736-5B64-2A52-21D2ACD7F369}"/>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6439A30-20ED-1FD1-CB6A-D7B042367D8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F0E4FD89-61E5-AF07-8C74-C6E88ECE32EF}"/>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3ECF9395-7A58-5447-AB66-B882BB75EEC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F68E5FAE-4C6F-6052-8FCB-C9227316B2DE}"/>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t>Code runs successfully to blink the LED</a:t>
            </a:r>
            <a:endParaRPr lang="en-US" sz="2000" dirty="0">
              <a:solidFill>
                <a:srgbClr val="FF0000"/>
              </a:solidFill>
            </a:endParaRPr>
          </a:p>
        </p:txBody>
      </p:sp>
      <p:pic>
        <p:nvPicPr>
          <p:cNvPr id="965" name="Picture 964">
            <a:extLst>
              <a:ext uri="{FF2B5EF4-FFF2-40B4-BE49-F238E27FC236}">
                <a16:creationId xmlns:a16="http://schemas.microsoft.com/office/drawing/2014/main" id="{59CA65D1-045A-399B-2AC6-FC9188DB5DD6}"/>
              </a:ext>
            </a:extLst>
          </p:cNvPr>
          <p:cNvPicPr>
            <a:picLocks noChangeAspect="1"/>
          </p:cNvPicPr>
          <p:nvPr/>
        </p:nvPicPr>
        <p:blipFill>
          <a:blip r:embed="rId4"/>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2464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26967335-4AF4-75AA-8DF3-875D667ED2D6}"/>
              </a:ext>
            </a:extLst>
          </p:cNvPr>
          <p:cNvPicPr>
            <a:picLocks noChangeAspect="1"/>
          </p:cNvPicPr>
          <p:nvPr/>
        </p:nvPicPr>
        <p:blipFill>
          <a:blip r:embed="rId6"/>
          <a:stretch>
            <a:fillRect/>
          </a:stretch>
        </p:blipFill>
        <p:spPr>
          <a:xfrm>
            <a:off x="6734857" y="631788"/>
            <a:ext cx="1465668" cy="391745"/>
          </a:xfrm>
          <a:prstGeom prst="rect">
            <a:avLst/>
          </a:prstGeom>
        </p:spPr>
      </p:pic>
      <p:pic>
        <p:nvPicPr>
          <p:cNvPr id="10" name="Picture 9">
            <a:extLst>
              <a:ext uri="{FF2B5EF4-FFF2-40B4-BE49-F238E27FC236}">
                <a16:creationId xmlns:a16="http://schemas.microsoft.com/office/drawing/2014/main" id="{91E19747-6F81-E09C-DA1C-B618C340CBC6}"/>
              </a:ext>
            </a:extLst>
          </p:cNvPr>
          <p:cNvPicPr>
            <a:picLocks noChangeAspect="1"/>
          </p:cNvPicPr>
          <p:nvPr/>
        </p:nvPicPr>
        <p:blipFill>
          <a:blip r:embed="rId7"/>
          <a:stretch>
            <a:fillRect/>
          </a:stretch>
        </p:blipFill>
        <p:spPr>
          <a:xfrm>
            <a:off x="5217918" y="4880572"/>
            <a:ext cx="366061" cy="1197655"/>
          </a:xfrm>
          <a:prstGeom prst="rect">
            <a:avLst/>
          </a:prstGeom>
        </p:spPr>
      </p:pic>
      <p:pic>
        <p:nvPicPr>
          <p:cNvPr id="12" name="Picture 11">
            <a:hlinkClick r:id="rId8"/>
            <a:extLst>
              <a:ext uri="{FF2B5EF4-FFF2-40B4-BE49-F238E27FC236}">
                <a16:creationId xmlns:a16="http://schemas.microsoft.com/office/drawing/2014/main" id="{225A12B1-934D-BDE1-4B27-E1E9DA9FA58B}"/>
              </a:ext>
            </a:extLst>
          </p:cNvPr>
          <p:cNvPicPr>
            <a:picLocks noChangeAspect="1"/>
          </p:cNvPicPr>
          <p:nvPr/>
        </p:nvPicPr>
        <p:blipFill>
          <a:blip r:embed="rId9"/>
          <a:stretch>
            <a:fillRect/>
          </a:stretch>
        </p:blipFill>
        <p:spPr>
          <a:xfrm>
            <a:off x="9436845" y="5727495"/>
            <a:ext cx="1397169" cy="519326"/>
          </a:xfrm>
          <a:prstGeom prst="rect">
            <a:avLst/>
          </a:prstGeom>
        </p:spPr>
      </p:pic>
      <p:sp>
        <p:nvSpPr>
          <p:cNvPr id="13" name="TextBox 12">
            <a:extLst>
              <a:ext uri="{FF2B5EF4-FFF2-40B4-BE49-F238E27FC236}">
                <a16:creationId xmlns:a16="http://schemas.microsoft.com/office/drawing/2014/main" id="{B2B4B683-6F97-B93C-7199-B61018D4C96D}"/>
              </a:ext>
            </a:extLst>
          </p:cNvPr>
          <p:cNvSpPr txBox="1"/>
          <p:nvPr/>
        </p:nvSpPr>
        <p:spPr>
          <a:xfrm>
            <a:off x="9229508" y="6169113"/>
            <a:ext cx="1811841" cy="230832"/>
          </a:xfrm>
          <a:prstGeom prst="rect">
            <a:avLst/>
          </a:prstGeom>
          <a:noFill/>
        </p:spPr>
        <p:txBody>
          <a:bodyPr wrap="square" rtlCol="0">
            <a:spAutoFit/>
          </a:bodyPr>
          <a:lstStyle/>
          <a:p>
            <a:pPr algn="ctr"/>
            <a:r>
              <a:rPr lang="en-US" sz="900" dirty="0"/>
              <a:t>How does the DS18B20 work?</a:t>
            </a:r>
          </a:p>
        </p:txBody>
      </p:sp>
      <p:sp>
        <p:nvSpPr>
          <p:cNvPr id="14" name="TextBox 13">
            <a:extLst>
              <a:ext uri="{FF2B5EF4-FFF2-40B4-BE49-F238E27FC236}">
                <a16:creationId xmlns:a16="http://schemas.microsoft.com/office/drawing/2014/main" id="{B87529C8-CFC0-9DCA-BBA5-47731F99C3A0}"/>
              </a:ext>
            </a:extLst>
          </p:cNvPr>
          <p:cNvSpPr txBox="1"/>
          <p:nvPr/>
        </p:nvSpPr>
        <p:spPr>
          <a:xfrm>
            <a:off x="998569" y="1291145"/>
            <a:ext cx="4572548" cy="5128776"/>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200" dirty="0"/>
              <a:t>Plug your DS18B20 sensor into the board with pin 1(GND) in row 40 column e, pin 2(DATA) in row 41 column e, and pin 3 (voltage) in row 42 column e</a:t>
            </a:r>
          </a:p>
          <a:p>
            <a:pPr marL="342900" indent="-342900">
              <a:lnSpc>
                <a:spcPts val="4000"/>
              </a:lnSpc>
              <a:buFont typeface="Arial" panose="020B0604020202020204" pitchFamily="34" charset="0"/>
              <a:buChar char="•"/>
            </a:pPr>
            <a:r>
              <a:rPr lang="en-US" sz="1200" dirty="0"/>
              <a:t> Plug a 4k resistor between </a:t>
            </a:r>
            <a:r>
              <a:rPr lang="en-US" sz="1200" dirty="0" err="1"/>
              <a:t>ros</a:t>
            </a:r>
            <a:r>
              <a:rPr lang="en-US" sz="1200" dirty="0"/>
              <a:t> 41 &amp; 42 in column c</a:t>
            </a:r>
          </a:p>
          <a:p>
            <a:pPr marL="342900" indent="-342900">
              <a:lnSpc>
                <a:spcPts val="4000"/>
              </a:lnSpc>
              <a:buFont typeface="Arial" panose="020B0604020202020204" pitchFamily="34" charset="0"/>
              <a:buChar char="•"/>
            </a:pPr>
            <a:r>
              <a:rPr lang="en-US" sz="1200" dirty="0"/>
              <a:t>Plug a jumper wire from row 40 col a to the blue (GND) rail</a:t>
            </a:r>
          </a:p>
          <a:p>
            <a:pPr marL="342900" indent="-342900">
              <a:lnSpc>
                <a:spcPts val="4000"/>
              </a:lnSpc>
              <a:buFont typeface="Arial" panose="020B0604020202020204" pitchFamily="34" charset="0"/>
              <a:buChar char="•"/>
            </a:pPr>
            <a:r>
              <a:rPr lang="en-US" sz="1200" dirty="0"/>
              <a:t>Plug a jumper wire from row 41 column a to pin 7 (GPIO 4) on the Raspberry Pi breakout board</a:t>
            </a:r>
          </a:p>
          <a:p>
            <a:pPr marL="342900" indent="-342900">
              <a:lnSpc>
                <a:spcPts val="4000"/>
              </a:lnSpc>
              <a:buFont typeface="Arial" panose="020B0604020202020204" pitchFamily="34" charset="0"/>
              <a:buChar char="•"/>
            </a:pPr>
            <a:r>
              <a:rPr lang="en-US" sz="1200" dirty="0"/>
              <a:t>Plug a jumper wire from row 42 column a to pin 1 (3v) on the Raspberry pi breakout board</a:t>
            </a:r>
          </a:p>
        </p:txBody>
      </p:sp>
      <p:pic>
        <p:nvPicPr>
          <p:cNvPr id="18" name="Picture 17">
            <a:extLst>
              <a:ext uri="{FF2B5EF4-FFF2-40B4-BE49-F238E27FC236}">
                <a16:creationId xmlns:a16="http://schemas.microsoft.com/office/drawing/2014/main" id="{A20AE6C1-1ABD-EF1B-3ABD-830D4146BF9D}"/>
              </a:ext>
            </a:extLst>
          </p:cNvPr>
          <p:cNvPicPr>
            <a:picLocks noChangeAspect="1"/>
          </p:cNvPicPr>
          <p:nvPr/>
        </p:nvPicPr>
        <p:blipFill>
          <a:blip r:embed="rId10"/>
          <a:stretch>
            <a:fillRect/>
          </a:stretch>
        </p:blipFill>
        <p:spPr>
          <a:xfrm>
            <a:off x="7044861" y="4168637"/>
            <a:ext cx="1397168" cy="1893146"/>
          </a:xfrm>
          <a:prstGeom prst="rect">
            <a:avLst/>
          </a:prstGeom>
        </p:spPr>
      </p:pic>
      <p:pic>
        <p:nvPicPr>
          <p:cNvPr id="15" name="Picture 2" descr="I was asked to also rotate the pinout for the Pi 3 model B, so here you go.  : r/raspberry_pi">
            <a:extLst>
              <a:ext uri="{FF2B5EF4-FFF2-40B4-BE49-F238E27FC236}">
                <a16:creationId xmlns:a16="http://schemas.microsoft.com/office/drawing/2014/main" id="{83A8712B-B5C6-A1A0-1185-694E5A1403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4185" y="1176833"/>
            <a:ext cx="4569246" cy="28621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F79C045-BECD-8331-584C-4CCACE8937C9}"/>
              </a:ext>
            </a:extLst>
          </p:cNvPr>
          <p:cNvPicPr>
            <a:picLocks noChangeAspect="1"/>
          </p:cNvPicPr>
          <p:nvPr/>
        </p:nvPicPr>
        <p:blipFill>
          <a:blip r:embed="rId12"/>
          <a:stretch>
            <a:fillRect/>
          </a:stretch>
        </p:blipFill>
        <p:spPr>
          <a:xfrm>
            <a:off x="9128837" y="4339295"/>
            <a:ext cx="1094448" cy="1101827"/>
          </a:xfrm>
          <a:prstGeom prst="rect">
            <a:avLst/>
          </a:prstGeom>
        </p:spPr>
      </p:pic>
    </p:spTree>
    <p:extLst>
      <p:ext uri="{BB962C8B-B14F-4D97-AF65-F5344CB8AC3E}">
        <p14:creationId xmlns:p14="http://schemas.microsoft.com/office/powerpoint/2010/main" val="2296787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BF086D0E-3EE0-E4DB-7FE2-796A14A2730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D617536-9F9C-910E-FFDE-08AC3E4DFC6A}"/>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6139EEB-85C0-0591-8578-4E5D153CB4D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7A85594B-2072-CE90-1860-BE6A42CAAA5D}"/>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4F5F848-D0E3-1534-9DB0-40B22749E9D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C4B7BA6D-C54A-C3EB-DE4A-AB18E8818D4B}"/>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65D9A014-348E-D08E-8021-19F45540EBDA}"/>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00EDAC0D-7B97-2C8B-B35E-3D8291D498C0}"/>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AFAD240-F829-38E6-E6A3-AC54E46BC699}"/>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651F863F-FC63-797C-9B05-D6A9780A278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2F272C22-FBC0-CE27-E77B-871B0EB1997D}"/>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717E291-1599-0428-CF0F-3024B407ADC9}"/>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D26559C-47D7-4239-DC0F-1F9A64E5EA85}"/>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A8F541D6-F778-3998-7831-9981B180859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5BB4DBF6-3D0F-469B-8930-318C1E5F9313}"/>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8F1F0358-D4EF-1DAC-C7AF-41483386511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AA901D19-D907-2D6F-A331-662368C5451C}"/>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B9E23B9D-D6A5-5886-9109-A5B9577EBCA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FCF57DE0-AB53-5A79-5C62-EB92F26B35BE}"/>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B428264-C24B-BC2F-5F55-CBC17D5F6A8C}"/>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E2DF512-9C96-8013-09B7-0BDEBEF7A8A1}"/>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D18F04DF-4A85-D471-37B0-73E560A7BD2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BAB992B9-CBD9-B996-1102-9457A460F54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726FBB92-3062-9320-6A0D-C54A3EB27627}"/>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B5240F1-E857-CA8D-8397-913D4A91F1E5}"/>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3DEA386-2C44-0DCC-9BBF-A6264E09D30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2A4456E3-1D08-E543-E2DF-2E897917498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8428F5-2A98-7803-12A3-6FE1433C7A3B}"/>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244F7F35-FC45-1CC5-7012-A661979DE572}"/>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82939FB-23BB-8F35-480E-E32FC6FD534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B4A2E561-0296-B324-8A4A-7135F398F32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1A5BC6E7-3A6E-C7F4-7782-6630D9D84F3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EC8CB55-3529-5E6C-91DD-4FD970892BBA}"/>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19D5F1C-20CB-4939-1FFF-EE69AFF1564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6D324B1D-27D9-EFFD-D238-556B485C348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9CBA3F4-E07B-9405-A752-152312338E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62EE7F49-805C-2E42-2BB9-C6C523F9E10C}"/>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82D5F50F-D779-2623-E76C-6FFC3A1A79B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C0006F6D-5B25-F872-A70A-60E0721B81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F26581F8-B66B-2608-94E2-4EF019DFD7B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02646755-7DA7-8F2A-5478-02EA58015737}"/>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36A0787-AACD-58D8-0DD9-0AB4D60BFB7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CA964D-37EF-E69F-8AF9-1986352885E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F53F5BB-37EE-2537-8C5E-A86A38ACF00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789C7A7-3FF6-E149-CA1D-C1516448313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4A993B34-CFE8-215D-F9AB-118774F236E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0B2F2590-A067-89B8-92FF-CFBD43FE880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946DD109-BB13-6120-0DEC-2E00054624D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A6DEFAAC-4454-5932-ECBE-20617359524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0D969B00-7E38-2CF2-B5FE-2DC378E20C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77A7C46B-4D20-2C45-AF3B-3AC7F601686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A60CFA3-29EF-BB7A-2011-C7706400E2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4C12AD69-6C36-151B-40C3-CF7CBE3B1A65}"/>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43AD0C98-66E8-57A4-3723-214D2B1C43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DD892510-A7D5-EB29-773B-125A4A7AE7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B1EF5641-7E43-4975-4389-E6331E09FB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BF99BB13-ACB4-6B62-13D8-0D478135F4B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0096289-C6A2-F133-FD86-D2333C7963E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3B0B2924-3244-B39F-AF53-D61E161FF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FBDE1B7-993C-E1DD-3A4F-A32F217A242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B08B0720-05CC-314F-F568-338F8706C88C}"/>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EA8B4945-2081-48D6-41DB-B3AAB768884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3A39606-0518-8143-8E4C-893C8A3CC68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720BA6DC-1BF9-3BF2-F7F1-4D722C24B0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2BF3AFF8-8304-9A33-D5E3-651255569BC5}"/>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2D79F9C-CF93-0A04-4FD3-39562FDBFF0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E1A532C2-3D39-BC37-BA0C-768E51EB74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A5532A9B-541A-26F2-3EBB-ADBD4AAB09F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0946C6B9-813E-1C76-BF99-783F178DEE1E}"/>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9BE36ADC-9DA7-765D-4A15-A8BE9306E67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B21B3964-4B45-FE3B-2180-A93893C3068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A7270039-EF9B-05AB-9B30-1E3C818C75C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C66D8415-3CCA-0AE0-99DE-0F40B0C6F1F6}"/>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29B9A066-76AD-3A43-9017-DCBAC57446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711D298A-BC65-7B10-E29E-1661FAF12F2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33ADFEE7-3B88-236F-A247-53FEEF33A5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A5F34F7-3393-F91C-5CD2-7D4338D59363}"/>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C7F0681E-FC34-531D-F0F7-06FEF3A9E60F}"/>
              </a:ext>
            </a:extLst>
          </p:cNvPr>
          <p:cNvPicPr>
            <a:picLocks noChangeAspect="1"/>
          </p:cNvPicPr>
          <p:nvPr/>
        </p:nvPicPr>
        <p:blipFill>
          <a:blip r:embed="rId6"/>
          <a:stretch>
            <a:fillRect/>
          </a:stretch>
        </p:blipFill>
        <p:spPr>
          <a:xfrm>
            <a:off x="6734857" y="631788"/>
            <a:ext cx="1465668" cy="391745"/>
          </a:xfrm>
          <a:prstGeom prst="rect">
            <a:avLst/>
          </a:prstGeom>
        </p:spPr>
      </p:pic>
      <p:sp>
        <p:nvSpPr>
          <p:cNvPr id="3" name="TextBox 2">
            <a:extLst>
              <a:ext uri="{FF2B5EF4-FFF2-40B4-BE49-F238E27FC236}">
                <a16:creationId xmlns:a16="http://schemas.microsoft.com/office/drawing/2014/main" id="{D3065ECC-B809-690F-FABE-14EEB4B02875}"/>
              </a:ext>
            </a:extLst>
          </p:cNvPr>
          <p:cNvSpPr txBox="1"/>
          <p:nvPr/>
        </p:nvSpPr>
        <p:spPr>
          <a:xfrm>
            <a:off x="1109663" y="1303521"/>
            <a:ext cx="4435686" cy="5134547"/>
          </a:xfrm>
          <a:prstGeom prst="rect">
            <a:avLst/>
          </a:prstGeom>
          <a:noFill/>
        </p:spPr>
        <p:txBody>
          <a:bodyPr wrap="square" rtlCol="0">
            <a:spAutoFit/>
          </a:bodyPr>
          <a:lstStyle/>
          <a:p>
            <a:pPr>
              <a:lnSpc>
                <a:spcPts val="4000"/>
              </a:lnSpc>
            </a:pPr>
            <a:r>
              <a:rPr lang="en-US" sz="2000" dirty="0"/>
              <a:t>Open a terminal and type:</a:t>
            </a:r>
          </a:p>
          <a:p>
            <a:pPr algn="ctr">
              <a:lnSpc>
                <a:spcPts val="4000"/>
              </a:lnSpc>
            </a:pPr>
            <a:r>
              <a:rPr lang="en-US" sz="1800" dirty="0">
                <a:latin typeface="Courier New" panose="02070309020205020404" pitchFamily="49" charset="0"/>
                <a:cs typeface="Courier New" panose="02070309020205020404" pitchFamily="49" charset="0"/>
              </a:rPr>
              <a:t>ls –l /sys/bus/w1/devices  </a:t>
            </a:r>
          </a:p>
          <a:p>
            <a:pPr>
              <a:lnSpc>
                <a:spcPts val="4000"/>
              </a:lnSpc>
            </a:pPr>
            <a:endParaRPr lang="en-US" sz="2000" dirty="0"/>
          </a:p>
          <a:p>
            <a:pPr>
              <a:lnSpc>
                <a:spcPts val="4000"/>
              </a:lnSpc>
            </a:pPr>
            <a:r>
              <a:rPr lang="en-US" sz="2000" dirty="0"/>
              <a:t>If you see a line starting with "28-“ then you have set things up correctly and there is an active temp sensor connected to your Pi! </a:t>
            </a:r>
          </a:p>
          <a:p>
            <a:pPr>
              <a:lnSpc>
                <a:spcPts val="4000"/>
              </a:lnSpc>
            </a:pPr>
            <a:endParaRPr lang="en-US" sz="2000" dirty="0"/>
          </a:p>
          <a:p>
            <a:pPr>
              <a:lnSpc>
                <a:spcPts val="4000"/>
              </a:lnSpc>
            </a:pPr>
            <a:r>
              <a:rPr lang="en-US" b="1" i="1" dirty="0">
                <a:solidFill>
                  <a:srgbClr val="FF0000"/>
                </a:solidFill>
              </a:rPr>
              <a:t>* Note that the DS18B20 will get very hot if it is wired incorrectly (reverse polarity)</a:t>
            </a:r>
          </a:p>
        </p:txBody>
      </p:sp>
      <p:pic>
        <p:nvPicPr>
          <p:cNvPr id="7" name="Picture 6" descr="A screenshot of a computer&#10;&#10;Description automatically generated">
            <a:extLst>
              <a:ext uri="{FF2B5EF4-FFF2-40B4-BE49-F238E27FC236}">
                <a16:creationId xmlns:a16="http://schemas.microsoft.com/office/drawing/2014/main" id="{B9050F22-6634-2688-5675-0D486DDFE959}"/>
              </a:ext>
            </a:extLst>
          </p:cNvPr>
          <p:cNvPicPr>
            <a:picLocks noChangeAspect="1"/>
          </p:cNvPicPr>
          <p:nvPr/>
        </p:nvPicPr>
        <p:blipFill>
          <a:blip r:embed="rId7"/>
          <a:stretch>
            <a:fillRect/>
          </a:stretch>
        </p:blipFill>
        <p:spPr>
          <a:xfrm>
            <a:off x="6695346" y="2422536"/>
            <a:ext cx="4379888" cy="1006464"/>
          </a:xfrm>
          <a:prstGeom prst="rect">
            <a:avLst/>
          </a:prstGeom>
        </p:spPr>
      </p:pic>
      <p:sp>
        <p:nvSpPr>
          <p:cNvPr id="8" name="Arrow: Left 7">
            <a:extLst>
              <a:ext uri="{FF2B5EF4-FFF2-40B4-BE49-F238E27FC236}">
                <a16:creationId xmlns:a16="http://schemas.microsoft.com/office/drawing/2014/main" id="{A4BB3AF5-5762-E750-C4A1-C7638AE4F1F0}"/>
              </a:ext>
            </a:extLst>
          </p:cNvPr>
          <p:cNvSpPr/>
          <p:nvPr/>
        </p:nvSpPr>
        <p:spPr>
          <a:xfrm>
            <a:off x="8906245" y="2893920"/>
            <a:ext cx="509588" cy="13279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861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FFA5B6F6-E446-6390-1234-7B969AB8AB13}"/>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83228002-7837-21E0-B2FD-14FD701A82FF}"/>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83DEB72-45D7-793D-0DF7-4DDE4B33AA5B}"/>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C471B55C-058F-4A1A-83A1-7B772B4F90F4}"/>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9F4247B6-FC4C-76ED-F44B-AC944DE77DDD}"/>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0F3DA4F2-95AF-7A8B-BAE8-16A83E0A651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4AAE1E1E-6F6F-1ACD-5D3E-C832DA087498}"/>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DB922BC7-8427-8C71-527A-8A1F5524E37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28DDDB9E-48DA-54A6-FF26-B342AB4B11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2330B3E-91DC-CF9D-35B1-D26D4CBE6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A4935996-A6BA-1894-589B-5F1FB734CD6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88AFF61B-7761-15FD-D38D-1421AC115A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AC25E8D-3B7D-E22D-FD67-E127735B8C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FD5FF6B3-C9FF-053C-C40D-5FB2C9B32D9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9DD3BC55-A509-966C-A5C9-FC051656DA9F}"/>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EC7C014-038E-8878-C39B-0DB7399E8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4F39F39-2F63-22E0-41C5-7BEE43E5A7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E64F48-7010-9C1C-8410-F9D62D36B2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9E2E748-0A19-4BBC-E6FE-7FB6EEB6EA8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1BBFB12A-330B-328D-1BF0-54C050D498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D75CF0FB-2CBC-EC6B-C1F6-51F83C0454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227918EE-46FF-2B16-3CC9-AEA7BEB4CED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A3EF40C2-C0AE-7AA9-36D3-4844928B5E4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C589DBC-1973-55B8-15B4-8791537AAA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A46FBED-4AC5-D906-73B9-D4E2064F18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CADD729-A234-1517-6B3F-A69A994E5B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7A7AAA8C-D081-0084-8B13-756F7D6C4CA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229DFA7-475B-5AA6-E104-199532C3EAD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8B92F3A-B0D7-E2EA-70EC-86236CCBE99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81B83F9-9D14-B516-0676-97D16E179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006B5ED5-642F-B72A-573B-D134738F1C62}"/>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9E8FBF-DD03-BAAD-7E6D-17034441061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591F4035-346D-D4FC-F21C-99EFB2B6BA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909E804D-80FD-2DFF-7BF1-09454015172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FA29D4A-54CB-0FA5-47E7-174DC4AB279F}"/>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3332DB3D-ABEA-B45B-E3A0-E30AABA544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0DEC73B8-321A-3A0F-5A90-C14FD36F33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CC8B822-4862-69C0-CF20-2BA5FF919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97C36540-F1E7-4BE7-154A-DE4CA1237AB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92CD26E7-FFF8-F006-E9C5-A0E12B65FF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C54AEC59-A3B7-612E-FBF0-97FEB1E800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98B394A-B261-21EF-E714-B619B3E976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9481AD12-AEAE-AB55-A91E-9205F8B8BD64}"/>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416B13D-5ABE-BA1A-1433-4705BE407A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6B6388-A8B2-04FA-5F03-29170C9299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F297803F-CAF8-B222-06F9-AB4AF0C79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28BB0BC7-CF1A-5E6B-9BF1-0BA35910AB9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786CF3A1-B117-ABB1-A7AC-3049D96363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7514A57-681D-3279-B20F-2DD96FF1AA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784826F3-D210-2DF3-F7E9-EAF282C2DF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22ABADF-FEAF-81D3-EEBD-7CB817C003E2}"/>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8458C41E-CC04-38D7-EB66-CDE71BEDD70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D85D728F-3313-C886-455D-8D64B5CCCA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1935DC6F-A638-008D-4C8F-0F126AA0D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A87910A2-41D2-8BE9-52C2-F2FB2587F40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D2768E7-6B12-4BFB-5A47-099003D642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8E1E192F-1EC0-A34C-988A-B883DA4D39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8A00D12-5BC9-8B97-66E5-71A5182CB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7330BE8E-D849-9C4E-0863-40613F66F04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96A493B-F65B-FFCF-6483-B5A45C5B82EB}"/>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A3EDF8A2-3388-3C30-20B5-F106F9F73D5D}"/>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09AF1B64-87ED-F5D0-F843-395D2FDAB22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9A7DE67-566F-9C30-A539-265374A7EA94}"/>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F255CC-2348-0F7F-D18C-3634893B173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57CC47D6-884F-57AD-907B-DBABDF363B9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10407B45-2603-5FDB-4B11-D0B59E8607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E5D956E-6144-ED3D-EBC7-63F2E9B4E1F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184D7E7-AFA9-2C99-D694-E34C9FA1578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F600D095-B606-72EA-F85E-2EE2C871EF84}"/>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3165AB2-FAD5-0947-713C-8829ADC5AC7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CD3DAD0B-0119-D5F6-5BFB-E9F564B0A99D}"/>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55A76F5A-D8EB-1D3D-B6DF-D2D5D6B00D0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84D303D-D773-2018-E522-FED20837DF74}"/>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7F2874-5545-BB21-CA14-5FF442DC7091}"/>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0272905-37D9-6623-B26A-FBF161543E7C}"/>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8B08371F-0788-6FA8-1D01-F92B68B9911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EBB23E4-BB76-2909-547A-188CBE1E407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E8F1801-C50E-D7BF-1AAA-9887A0C61C71}"/>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71B0CD91-CC4E-E044-ED85-089E2563BF6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E75F450-AEA7-4D3D-9AF7-811BA5ADD331}"/>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1AEF0F20-5532-3E21-D642-951D136B70F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CCFD24F-7B26-4D4C-4A7F-02E3EF0855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5F4BB3E-2D90-4AB6-2A6D-62D8830B68B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26407CC-C458-AAFA-6CD3-CA85F0190FC4}"/>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1540E5F5-FBEC-ECFA-B1F9-ECB163A3000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64C8441-506B-9403-CBC3-CD345E0A61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333C7B8-E3CB-4885-FE24-B529F8106E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5B72458C-83B4-B60C-3E92-AA5EF8B53D3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5CE5CB1-14CF-1FD3-892A-FCE6809352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A929C20-90ED-A67D-22CF-0782E18FE0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70A2D57-140A-162F-4447-A53F816A1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70708109-4A8A-554F-0796-81FD64481C4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0589589-A1A3-A7F3-C4B5-174BD750F9E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62D59BD3-E0B7-C340-08FA-1D24ACC70E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500D51AC-6D28-CCD8-B7AC-16C78F52F1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389011CD-AA40-4B6E-5D80-367F397AE82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9A13DA0-C823-A042-EBA7-BB5FBACC7C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E2750DD-F6E8-6977-EE96-F68022A440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B3D40B2C-E0E7-4F09-07A1-625FAD380B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8798538-855D-F1FF-D9B8-67C18E7FEF19}"/>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18A704D-4D0B-2BDB-AC61-78CD8B03933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9A607EE0-8E6E-ACB2-B487-1D91F3B3A06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22D9CA18-7498-DE5C-F18F-AE2D7204933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CF37DF7-5770-2E4B-3FE7-317D1538444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BABF543-ED0E-3C7D-E1D1-782D9583C6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DA97079-4C15-A8B8-2C6D-91E2D8FFF5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9A780F1-3E97-B282-707B-97F5F28816F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4C0D907-3C57-2E14-A2E4-65BF280AEEE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4C95DA2-F797-C424-A6FF-0B3D3AD74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B99C041-0775-B7EA-13B8-3E326D8B21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7B0D51C5-2219-42E4-3084-7572D2FA983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EB7375BC-BEEC-26CA-06A0-44504B251ED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3760F70-864B-A097-F09C-04DBB2D642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1E746921-C789-0212-A24C-FF5D4913C5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4CC22BA-DCF6-D3E5-A1B3-D931E46553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C9D985B3-7597-A384-A966-D74418F3058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30EA124-4594-EFD0-6F3D-EF7EB84CE8B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34F15F0-EBDA-3054-C6EC-02B7296BF4A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2E8709B-CEB9-2586-A6C4-9150ABCD3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9C83B34-3245-8A03-3A64-3F089D17719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4403297-2CEE-49E0-2EB3-CD005DAA67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7C0C568E-DE22-D0CF-83D1-6E1B7D407B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A1E2FD6F-9709-A9D0-909E-3E11F8B38D6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9B6437E-8FB0-0F6D-AFD9-56B681485B58}"/>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DF9D2D5-4AA7-825E-A8F8-8E5AAE8E724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9A44169-B01E-CF35-75B3-CE91FE6210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009E021-9157-7FF4-B122-FDAC7C7765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EEDC32-5A34-970C-A196-831712B8A75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B836D23-169C-7302-2E6D-899DF86C2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A319F71-1BA8-863A-CA4B-E283C5343D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208BE310-9362-B4EB-111F-2EAE8A10E36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032397E9-EACB-C502-9F5D-90A01347347D}"/>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9101583-5981-BF40-A475-DE96E5F8C8C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B21ACCF4-A2A9-D101-1F2E-CC46F6D608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37F05FE-F145-2578-D27E-08191ED7BD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3F5F595-F4F3-171B-75B3-5B1ACFDCBD2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F59A10C-8DB5-C240-F7B6-64A8DC2C3816}"/>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31D315E-6E9E-F057-C019-786B6EBC3AD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2CA611F-11D0-B09A-A6AD-B73C22A66704}"/>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4AE2839D-BF35-FD91-F715-FE2012C930A5}"/>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4A60B587-D67B-2161-E17D-FB8962CDAD31}"/>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F85B5914-1B64-DF72-C830-9687C0A8626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53B8F3B9-D49C-DB8F-134F-4E7AE63D655F}"/>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6030230C-C4C5-E6A4-62F8-AE37AA500E0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0BE54DB-B590-748C-E2F0-A9536C9F383A}"/>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CB074DC5-0F12-7B2F-A311-6BC4E7F587B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215FD99-8052-E22B-9033-FAD9CE76F6A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6EECB40-10CC-560B-1925-23AB7255085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5DC69D2-49DA-82E8-6705-C0D0A5CE57A6}"/>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D9C9CE04-2A91-47EE-A0FE-81E52236B7F2}"/>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2E4A2D5C-076B-8592-C408-5B74E3B1E67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591D4831-F1FA-1248-FBFA-0C5B13349D53}"/>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9CAC192E-F993-AD90-E006-31CADE78AEC4}"/>
              </a:ext>
            </a:extLst>
          </p:cNvPr>
          <p:cNvSpPr txBox="1"/>
          <p:nvPr/>
        </p:nvSpPr>
        <p:spPr>
          <a:xfrm>
            <a:off x="6849042" y="2852354"/>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see the sensor in the </a:t>
            </a:r>
            <a:r>
              <a:rPr lang="en-US" sz="2000" dirty="0">
                <a:latin typeface="+mn-lt"/>
                <a:cs typeface="Courier New" panose="02070309020205020404" pitchFamily="49" charset="0"/>
              </a:rPr>
              <a:t>/sys/bus/w1/devices folder</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22E175CB-76DA-5C59-9464-E66ED53A439F}"/>
              </a:ext>
            </a:extLst>
          </p:cNvPr>
          <p:cNvPicPr>
            <a:picLocks noChangeAspect="1"/>
          </p:cNvPicPr>
          <p:nvPr/>
        </p:nvPicPr>
        <p:blipFill>
          <a:blip r:embed="rId4"/>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974325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C33C67F5-A0F0-4ADE-4180-FF3EE9B9BFC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2D21D9C0-7A29-C38F-3F32-261B29A0349C}"/>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62C7E46D-25F8-4971-B043-10CC8B1485EA}"/>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D8F20C9C-AB20-F731-E44D-45EF1E66C2D6}"/>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5A0AE26-38F5-22A0-A9D9-1957D3074986}"/>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24C9BB89-F77C-8AAD-BFFF-E14B0585B00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31BE4C4A-4C5C-719A-16B0-EA84B2F02A4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7948DACE-95CB-25C2-04F3-361B79614A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AD547EA-50BD-9620-F839-CC5CE784A6DA}"/>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C977A00-91C3-73D5-D2AF-E8384D6B496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9FBB2A0B-C1BC-C54A-BDDC-C515A6A182AE}"/>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121E062C-ADDC-61A6-62D6-74FD0EE264C0}"/>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3859B493-7341-A35C-B3E0-7266EDB580D9}"/>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01BDBC5C-3F1E-3C90-B3CF-D3D2986538F5}"/>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0D2E468C-9339-EBED-A742-6A22A0524C62}"/>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8ED9CDF-7189-AA8A-064F-F9853A65C8A3}"/>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F61AAA3-2A78-C74A-2D67-7C6800608A45}"/>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E3C8ACC7-6569-068B-4A97-73E2B2C6FCE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D778BF31-E972-FE30-A89A-3D23AD524D9B}"/>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28426C7A-F9C8-6977-1EB1-7AE27DC7CDD0}"/>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E2DAB893-032A-4FBF-FA28-97B41854DC72}"/>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860363E8-52CC-A959-D6E1-014B68765C0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4BBDDA15-5D3E-BC62-5896-8ABFAE99B73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38FAA773-B074-8E85-21EE-60EB9D79E3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21775F30-A338-E818-28BF-7DC838E3D081}"/>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00BDC732-0C9B-B3C7-36AA-99925A829CA6}"/>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CAD43BB3-B256-80C7-8573-3C59A28F0C57}"/>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7A96EA-21A5-FECB-DFEE-C37EA576C609}"/>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A68BCB62-641D-A4BF-4DF7-6E7DE240C497}"/>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78B6F482-8C43-3CE6-C2EB-C6AFBD4A36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35D73E31-EEFF-427D-FEB2-7F0B8BDB5B3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1B28A17-CA86-F704-E2D1-58A7838593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01C1AA9-B04E-4B5E-40C1-3625C0D7645D}"/>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7333F5B7-F291-5993-0FCE-8F9B9DD9E4C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7B901C38-1A75-B125-BDB5-299BE08BFA2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703E862-7523-1BAE-3E37-5E07C7B3C68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3C5BBD8-BF32-3604-57AA-283946E4ACA9}"/>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71DBC917-83F0-0F3E-7B4A-14F19D862FA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5DF75F87-D4C9-9DAE-B1E2-285D4620D97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B141A3ED-F2CA-D001-CF73-F75563C9430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D146EB63-0E05-F22F-6E64-1430AF2D9AD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29E1CA3A-30EA-8FFC-D839-B5D4DB049EC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A5D756-3198-1193-79D5-5219221B4F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A340F58D-4407-B933-CB7F-BB050A5BEBC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664AABE-A717-448D-30F9-2DDC4FCC485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6BB5D1C7-2BC6-6514-D87A-3CE03D6BB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2E91539-2649-BE4E-944A-963F949D6FA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71557A4F-823D-7F2D-144A-3FAC9F8203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DE1CFA41-FFD1-0398-706E-C16DC9CEBBD5}"/>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6C3D281B-8D83-1A57-9E9C-40507D9DE3E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E4A0948-30AE-3582-F786-F4A935F4FE3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51B210-F3E7-7CFA-0F41-0C78BF24D5B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E7C526D1-E948-0419-C31C-D378E68DE8F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C0FB7C80-20EA-63E4-2B22-A1E84C80A4A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6A4C0F3E-A805-797B-DB47-F92FFE859ED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D144FF0F-4BBC-1457-FD73-EAB08D2B2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A87EBCA5-6E4E-66F6-A313-6D6E3E3BD993}"/>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E8311578-79FE-EBF1-6B38-AF043D8F180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730262FB-69DC-0FD8-C6A1-E7757869AD9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0856C846-782A-73D7-C3C7-913C9FFAD8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3308CF05-C63E-3C86-E507-21D137F9DF61}"/>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300F5B7-94A7-58CE-B03E-0775C96CC42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02CDEC74-4779-123C-7FBB-CDEA2CE13B5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5BFC3CA5-98C3-7D8F-2938-A24A36AE95B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3D155CAE-9061-CE87-1412-BC9E8834F6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7B4A7242-C1F9-E089-BC39-A4C6326B0FF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3A2BDC69-4783-A823-812C-AAC52C0CC8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EEF04970-2F12-910F-6250-4E16C79F2C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C87E531-B8E3-8A0B-F552-8ACA2CB7742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692D0FD4-CFA2-F11D-C345-4CF888D937A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25D8B34F-82EE-B92E-9521-3873D1A7A14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96ABCD5B-64DC-FFFF-171C-3FDE2516C99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64384EAE-656E-1FD8-2876-E39162A5E11C}"/>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622D5F5-BED1-03CE-C457-DABEFBD81C8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EA4A1F38-7E5A-7407-56E5-81116A1565E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484514EA-3000-98D0-34C7-525C07B5A17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4994ED0-91DD-DA73-5B76-EC0F0C9398C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6ECA90BA-8221-57E5-4735-D8FEDCB3B0B0}"/>
              </a:ext>
            </a:extLst>
          </p:cNvPr>
          <p:cNvSpPr txBox="1"/>
          <p:nvPr/>
        </p:nvSpPr>
        <p:spPr>
          <a:xfrm>
            <a:off x="1205474" y="1270607"/>
            <a:ext cx="4324523" cy="5152116"/>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/home/pi/iot-cloud-workshop/temp_check.py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temp readings print to the program output shell tab</a:t>
            </a:r>
          </a:p>
          <a:p>
            <a:pPr marL="457200" indent="-457200">
              <a:lnSpc>
                <a:spcPts val="4000"/>
              </a:lnSpc>
              <a:buFont typeface="+mj-lt"/>
              <a:buAutoNum type="arabicPeriod"/>
            </a:pPr>
            <a:r>
              <a:rPr lang="en-US" sz="2000" dirty="0"/>
              <a:t>Press CTRL+C to stop the program</a:t>
            </a:r>
            <a:endParaRPr lang="en-US" sz="900" dirty="0"/>
          </a:p>
        </p:txBody>
      </p:sp>
      <p:pic>
        <p:nvPicPr>
          <p:cNvPr id="5" name="Picture 4">
            <a:extLst>
              <a:ext uri="{FF2B5EF4-FFF2-40B4-BE49-F238E27FC236}">
                <a16:creationId xmlns:a16="http://schemas.microsoft.com/office/drawing/2014/main" id="{94C12EA1-3226-4521-C7CC-F1055B01662D}"/>
              </a:ext>
            </a:extLst>
          </p:cNvPr>
          <p:cNvPicPr>
            <a:picLocks noChangeAspect="1"/>
          </p:cNvPicPr>
          <p:nvPr/>
        </p:nvPicPr>
        <p:blipFill>
          <a:blip r:embed="rId6"/>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595FB69B-6EAF-10B6-1002-AFDA2227FE0B}"/>
              </a:ext>
            </a:extLst>
          </p:cNvPr>
          <p:cNvPicPr>
            <a:picLocks noChangeAspect="1"/>
          </p:cNvPicPr>
          <p:nvPr/>
        </p:nvPicPr>
        <p:blipFill>
          <a:blip r:embed="rId7"/>
          <a:stretch>
            <a:fillRect/>
          </a:stretch>
        </p:blipFill>
        <p:spPr>
          <a:xfrm>
            <a:off x="2744517" y="3982618"/>
            <a:ext cx="400050" cy="35242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08CA35C-EF4F-2AEB-950F-B11FD4FEFF41}"/>
              </a:ext>
            </a:extLst>
          </p:cNvPr>
          <p:cNvPicPr>
            <a:picLocks noChangeAspect="1"/>
          </p:cNvPicPr>
          <p:nvPr/>
        </p:nvPicPr>
        <p:blipFill>
          <a:blip r:embed="rId8"/>
          <a:stretch>
            <a:fillRect/>
          </a:stretch>
        </p:blipFill>
        <p:spPr>
          <a:xfrm>
            <a:off x="6662798" y="1963524"/>
            <a:ext cx="4423511" cy="3155438"/>
          </a:xfrm>
          <a:prstGeom prst="rect">
            <a:avLst/>
          </a:prstGeom>
        </p:spPr>
      </p:pic>
      <p:sp>
        <p:nvSpPr>
          <p:cNvPr id="10" name="Arrow: Left 9">
            <a:extLst>
              <a:ext uri="{FF2B5EF4-FFF2-40B4-BE49-F238E27FC236}">
                <a16:creationId xmlns:a16="http://schemas.microsoft.com/office/drawing/2014/main" id="{9E322A44-18AB-5635-BEC1-11FD14784F43}"/>
              </a:ext>
            </a:extLst>
          </p:cNvPr>
          <p:cNvSpPr/>
          <p:nvPr/>
        </p:nvSpPr>
        <p:spPr>
          <a:xfrm>
            <a:off x="7220041" y="220671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6C71232A-6D78-FE88-BA7A-9231489F30D7}"/>
              </a:ext>
            </a:extLst>
          </p:cNvPr>
          <p:cNvSpPr/>
          <p:nvPr/>
        </p:nvSpPr>
        <p:spPr>
          <a:xfrm>
            <a:off x="7800458" y="4849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52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B10B42B5-29D1-799D-0C5C-4AE9D486A827}"/>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07ACA797-6346-73DF-5BF9-0B978A1210D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8925142-6755-0906-F265-BEDF9F0854A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2C17DFCE-A819-5415-8165-644C2953D6F5}"/>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C992F11E-01B0-7C10-7064-64AEE3A8802A}"/>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8E1AD9E-2F93-1E5C-808B-A39C2950383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9ACFCE46-6219-AA96-5AB9-0815D2EF3F5F}"/>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150DC2FD-CA14-7F36-DB50-85B6ECEF01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C549751-3ACB-0750-080A-14C95AA569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60091F5-6037-5A98-0A39-EAC2DAD99B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416CBD0-13DB-D2C5-4406-34CA3CA94BAE}"/>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601A7AF-D26F-7017-6D7D-7B74A8E88A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058224E3-F21C-8A3D-2181-15D4E4F0515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046974C-8186-A3D6-AA37-E60CD6E401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CA406FDD-FCC4-78B0-36AB-AB67F8D2F8C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0B2391-4BD4-3B9D-DBF0-6BBB292924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C775BF12-AC0C-C37E-9866-0950938ED4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61ECE3F-661A-973B-C7C8-8F3A965C24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FD53D86-48E9-6465-9694-E2F17649681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56D1329-A276-E7B6-70F0-B6D7CCC925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9FCD6420-C52E-62CC-C189-1DD8045745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A803A77-AA9B-9FC0-BF18-69E60FEEB0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9FDE94EC-94A9-3A3C-6270-717A0C55DAC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2789F95-D4B3-0770-99F1-394511C918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60D2D45-956D-DF81-956B-62AE319D41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50E9947-3DEB-6957-C7E1-D9E5546FB8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81002A57-61E7-09EA-9B5C-BF43DB2369A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5F9D99D-889E-C15D-86E7-220CCE7EDE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305ECA97-A762-8B43-08E3-53AA786D4B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6C052268-4057-5D3B-8745-072FB6BF8A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17E7EFA0-C2EE-335C-CDA7-BB1D56DB2E7F}"/>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8684446-460E-2FF8-59C0-5678D1C7FC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C7392EB7-0328-17C9-6DB9-67CA16B3D7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34A311F-877D-8643-95AB-E37368A325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44F108DF-6708-11A5-4EF9-437CDC5141D1}"/>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3B86C6E-9FC3-853C-F870-33A91EFEC3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90E054F1-8FE1-9017-378A-333B97A3B7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7363EB86-47D2-8DDB-2E00-DBB2166F4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582B7E6-EA06-09CA-E210-A685A5D7A1F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506B2220-962F-DF71-2DA2-F9A59927B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81E8B5E8-774F-567A-ECE7-9268F4524C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5A31A28-8FCF-D6E1-1D65-92BAAEA4B8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200852B-E696-736D-7652-78B8304D29C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03EFDFB-C430-8485-EC47-33442264C1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88E1446-B9CA-7070-96CF-CA855A312C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73A5A7F2-0F4F-1C85-7CB1-424D54299E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87AFD04-EF4A-E2F7-0180-AE8D0A52DE00}"/>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4280C36F-8150-AB4B-A8F4-1DEB0AB2C0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EF10668-8FA7-6130-370B-C287128BD6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F6CD4203-175C-90F6-8344-EE0B77DDF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D55D15C-CC96-5CCB-7F40-02D797827964}"/>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30D7FF3-76B0-CBB4-BCD3-6389EB3C0C2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C3EDD70-F61D-425A-059A-CF7A4DA09C2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ADE1D2DA-D630-49A3-6268-11455C3BED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05DA379D-868A-3183-6AA6-168BAEDAA0FB}"/>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467B5AF-9848-B307-6597-3D3D45B2B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69F90D43-03B1-528E-0EC4-301FDCD1C60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202D73D1-B753-D311-CF6B-D6D6EF16D66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524AC011-32C4-FB5A-D061-BF67FF8596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A949817-1273-682E-FAF6-A07C1AC87B45}"/>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F1696AD-6F03-AFD5-6395-C1EC6C03DBE4}"/>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FACC77E-3CB2-FEEE-3035-83A272488D1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D64624F1-134B-9891-4ECD-F1243441E1B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32E769D0-6944-2AC4-4FB4-9A3FFB9D045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1007633A-CEB4-4154-A4B6-89082A929EA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D42FF12-C778-4B47-4FF3-8406CD262C0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75C55C33-F97E-1B80-F326-464B7438C05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7B4D9053-3BEC-F264-6ABB-644F6FABBC7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3744A914-0BB9-9127-0285-26D7738FB8E5}"/>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04B51C6A-41B2-4D30-F6E2-331DB07684A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C48A1A4-FA2D-8E75-3A31-2EB2D51AEC11}"/>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1C449F1D-C761-C120-047C-7507B2731948}"/>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B51987EE-6847-C325-2090-96AD797CF6AD}"/>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C4AE397-406C-C58C-1CD2-1F6A0891E6D7}"/>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35276471-75EB-8CBC-8FD1-19987010AF3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93E0AEC9-179A-D7CB-F278-52DA2DB5D4AA}"/>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B111936-FE31-B54E-57D2-30EC94AF266D}"/>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D559FD3-EA2F-048B-0231-90EB0CC14A6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0E45D50-8C89-A136-FEEC-BA0A3BDFD58A}"/>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BD6522B9-E3EC-0675-D47E-AA04B634CDDB}"/>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2098CC7-6C16-D123-109D-20B6785DBCD3}"/>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85952C-266C-6281-8222-393140070B76}"/>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272898D-221E-88EA-B43C-04CA9DF8D992}"/>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AF0E291-C786-D748-7609-9FD02F46E558}"/>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F7CDB091-6CE3-F30B-4436-88F1912261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DB32371-2E22-0773-8E62-FC199DA6CA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A190F910-6F47-F24D-C16A-E7663262A84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63C5A610-3AFA-63D1-7E8D-5DD4B440C81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CDDACF20-F858-5D97-65DE-EC59B50E6B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2542385-CD8B-D107-1E7D-28056BF8E5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3C114CB3-0299-4A5D-4203-FDD1D0231E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2A75891E-04C7-6CF2-1D85-865C36825B8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E6E81B69-87A0-D166-EE2C-C5C69B4642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A784FFBE-F73B-C4E3-C207-0A311C9A738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836FC4B-837F-8802-7C36-C7D06A1E43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8729B49A-67DD-B5E4-FB0A-B5E94D44DA1D}"/>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9943E06-D3DA-1540-C117-821353D184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A87AAD62-7F90-8377-94D8-B8646B0920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87344F0D-7C28-EA18-5637-11106472137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82FFC5A-5A38-48D0-E984-540EC076191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95A3AF1-0DE7-A060-C7C8-8E0842535A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5D670DED-82D5-A824-23C2-B367A7914E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663FE7C-E056-1B03-CBCC-A46F65D8FC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2AF066CE-B1FD-8B3A-882F-8E3F80DFAA1D}"/>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6053EF0E-741B-C631-B0EB-C8116E1914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18FFA83F-DA26-B189-BDCC-9F21186BB34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58B83F-4742-8BB1-32FD-17BB1DEEEB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9C9B578-65D8-0984-84CA-74E3B6FDFF4A}"/>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CEE7-3DE5-E6E0-490C-18CCC3DDD3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67659DE4-A4F6-3A46-BC0E-207F0843BF5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28E0FD-0ADF-EDF1-53DB-30601B156C6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7BB7C1A-7AD4-82FF-6D81-D794883CDE08}"/>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5DE400A9-B348-9A52-47D0-571714FAEF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D4961372-513A-E22F-EE49-24271EC189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02E991D4-3CE0-B21A-E622-1B37F130AA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B31B0CB-966B-C8EA-763F-B5A1FA55EC7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6D668F0-434F-7087-83E8-0D88D91F81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92E5CEC-614C-7A84-B936-B69528577E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CFFB533-D31A-ECAD-DD8F-4921A7F894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AC8E5CD8-5B16-D8A7-5E8B-AAC106B102C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5F5B910-DC57-0AF7-93FB-D8494F2666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2C9E7E8-8A14-E870-EFEB-AFAA853DBF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1350569A-A942-3163-471D-BC2DCE33CE5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6386683D-E0BE-C5AD-7866-0215787EA75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C63791A3-8A5D-D91F-4319-31026599A8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9AF8829A-62F8-A9A1-6203-6FD9BBEF8B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0F42E6C-1F4E-99FD-63AC-43ACD92A3B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D80514FF-EBC4-474C-9672-DF26160DF2EA}"/>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069EC79-60AE-034D-5C21-ED46364568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47F8A9-98E5-B196-16EC-A480EEF933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73E4C415-4AD0-DEE8-B10A-DA1862904A9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6322AC6-5E74-38DD-5784-E3990AEC79CA}"/>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103EFA3-8CF5-D274-6E15-89023C63250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257C244-7546-1EA5-9700-6E2052118B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DD6ADB2-AF95-743E-E22B-D1BD3D67C2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A4990FE-2A03-A906-2BD2-C930127E4253}"/>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D235207E-14C4-9BEE-A225-617ED035C77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BCB213B-2CBB-C973-8294-7AD0CDE9B85E}"/>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250A5874-B039-FB73-2021-69BB90E5F0E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DAF2EA-9F55-000A-20CD-E6A75715518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59C5FF77-39B4-F7EB-77FF-E5EE80DEDC4E}"/>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BF429F6E-3AE9-676C-337A-84453B83E08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BA1938E0-83B6-AE8C-3453-4222769F468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18288BAF-D540-30F1-F8E7-9B73D7F9201E}"/>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1E9F05E6-8850-082F-F328-C06402A7D1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3B3C3E5-A713-1EBB-C501-8251C8820494}"/>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0C1EBC99-4936-CFD6-C9F0-9959B1817F1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11738C0A-B342-0195-91CF-95155E3937F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7FE1E5E8-3126-C719-85EE-395CEEB7C87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E147AE9-3234-66F4-B380-0C5DED7BEA7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94FAABE-72C4-2A4C-682C-9D7622406882}"/>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9D392A4-423A-3FCC-781A-44765FF9333B}"/>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E989BCB-5962-27D3-F4B2-6884F92C041B}"/>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Code runs successfully to blink the LED and print the temp reading to the screen</a:t>
            </a:r>
          </a:p>
          <a:p>
            <a:pPr algn="ctr">
              <a:lnSpc>
                <a:spcPts val="4000"/>
              </a:lnSpc>
            </a:pPr>
            <a:endParaRPr lang="en-US" sz="2000" dirty="0">
              <a:solidFill>
                <a:srgbClr val="FF0000"/>
              </a:solidFill>
            </a:endParaRPr>
          </a:p>
          <a:p>
            <a:pPr algn="ctr">
              <a:lnSpc>
                <a:spcPts val="4000"/>
              </a:lnSpc>
            </a:pPr>
            <a:r>
              <a:rPr lang="en-US" sz="2000" i="1" dirty="0">
                <a:solidFill>
                  <a:srgbClr val="FF0000"/>
                </a:solidFill>
              </a:rPr>
              <a:t>Test putting your fingers on the temp sensor to watch the readings change</a:t>
            </a:r>
          </a:p>
        </p:txBody>
      </p:sp>
      <p:pic>
        <p:nvPicPr>
          <p:cNvPr id="965" name="Picture 964">
            <a:extLst>
              <a:ext uri="{FF2B5EF4-FFF2-40B4-BE49-F238E27FC236}">
                <a16:creationId xmlns:a16="http://schemas.microsoft.com/office/drawing/2014/main" id="{9A9426CB-D79D-D11A-566D-C96635460A01}"/>
              </a:ext>
            </a:extLst>
          </p:cNvPr>
          <p:cNvPicPr>
            <a:picLocks noChangeAspect="1"/>
          </p:cNvPicPr>
          <p:nvPr/>
        </p:nvPicPr>
        <p:blipFill>
          <a:blip r:embed="rId4"/>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369917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2144177"/>
          </a:xfrm>
          <a:prstGeom prst="rect">
            <a:avLst/>
          </a:prstGeom>
          <a:noFill/>
        </p:spPr>
        <p:txBody>
          <a:bodyPr wrap="square" rtlCol="0">
            <a:spAutoFit/>
          </a:bodyPr>
          <a:lstStyle/>
          <a:p>
            <a:pPr>
              <a:lnSpc>
                <a:spcPts val="4000"/>
              </a:lnSpc>
            </a:pPr>
            <a:endParaRPr lang="en-US" sz="2000" dirty="0"/>
          </a:p>
          <a:p>
            <a:pPr>
              <a:lnSpc>
                <a:spcPts val="4000"/>
              </a:lnSpc>
            </a:pPr>
            <a:endParaRPr lang="en-US" sz="2000" dirty="0"/>
          </a:p>
          <a:p>
            <a:pPr>
              <a:lnSpc>
                <a:spcPts val="4000"/>
              </a:lnSpc>
            </a:pPr>
            <a:endParaRPr lang="en-US" sz="2000" dirty="0"/>
          </a:p>
          <a:p>
            <a:pPr algn="ctr">
              <a:lnSpc>
                <a:spcPts val="4000"/>
              </a:lnSpc>
            </a:pPr>
            <a:r>
              <a:rPr lang="en-US" sz="3600" dirty="0">
                <a:solidFill>
                  <a:srgbClr val="00B050"/>
                </a:solidFill>
              </a:rPr>
              <a:t>LUNCH BREAK</a:t>
            </a:r>
          </a:p>
        </p:txBody>
      </p:sp>
      <p:pic>
        <p:nvPicPr>
          <p:cNvPr id="965" name="Picture 964">
            <a:extLst>
              <a:ext uri="{FF2B5EF4-FFF2-40B4-BE49-F238E27FC236}">
                <a16:creationId xmlns:a16="http://schemas.microsoft.com/office/drawing/2014/main" id="{AAAB1EB9-B259-C258-9E8A-D912D15137C4}"/>
              </a:ext>
            </a:extLst>
          </p:cNvPr>
          <p:cNvPicPr>
            <a:picLocks noChangeAspect="1"/>
          </p:cNvPicPr>
          <p:nvPr/>
        </p:nvPicPr>
        <p:blipFill>
          <a:blip r:embed="rId4"/>
          <a:stretch>
            <a:fillRect/>
          </a:stretch>
        </p:blipFill>
        <p:spPr>
          <a:xfrm>
            <a:off x="2116828" y="2258089"/>
            <a:ext cx="3546703" cy="2660027"/>
          </a:xfrm>
          <a:prstGeom prst="rect">
            <a:avLst/>
          </a:prstGeom>
        </p:spPr>
      </p:pic>
    </p:spTree>
    <p:extLst>
      <p:ext uri="{BB962C8B-B14F-4D97-AF65-F5344CB8AC3E}">
        <p14:creationId xmlns:p14="http://schemas.microsoft.com/office/powerpoint/2010/main" val="680432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6" y="22624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3613233"/>
          </a:xfrm>
          <a:prstGeom prst="rect">
            <a:avLst/>
          </a:prstGeom>
          <a:noFill/>
        </p:spPr>
        <p:txBody>
          <a:bodyPr wrap="square" rtlCol="0">
            <a:spAutoFit/>
          </a:bodyPr>
          <a:lstStyle/>
          <a:p>
            <a:pPr>
              <a:lnSpc>
                <a:spcPts val="4000"/>
              </a:lnSpc>
            </a:pPr>
            <a:endParaRPr lang="en-US" sz="2000" dirty="0"/>
          </a:p>
          <a:p>
            <a:pPr>
              <a:lnSpc>
                <a:spcPts val="4000"/>
              </a:lnSpc>
            </a:pPr>
            <a:r>
              <a:rPr lang="en-US" sz="2000" b="1" u="sng" dirty="0"/>
              <a:t>STEP 1:  Create a GCP Account</a:t>
            </a:r>
          </a:p>
          <a:p>
            <a:pPr>
              <a:lnSpc>
                <a:spcPts val="4000"/>
              </a:lnSpc>
            </a:pPr>
            <a:endParaRPr lang="en-US" sz="2000" dirty="0"/>
          </a:p>
          <a:p>
            <a:pPr algn="ctr">
              <a:lnSpc>
                <a:spcPts val="4000"/>
              </a:lnSpc>
            </a:pPr>
            <a:r>
              <a:rPr lang="en-US" sz="2000" i="1" dirty="0">
                <a:solidFill>
                  <a:srgbClr val="FF0000"/>
                </a:solidFill>
              </a:rPr>
              <a:t>This step was completed prior to the workshop - confirm that you can log in to console.cloud.google.com in a browser window</a:t>
            </a:r>
          </a:p>
        </p:txBody>
      </p:sp>
      <p:pic>
        <p:nvPicPr>
          <p:cNvPr id="8" name="Picture 7" descr="A screenshot of a computer&#10;&#10;Description automatically generated">
            <a:extLst>
              <a:ext uri="{FF2B5EF4-FFF2-40B4-BE49-F238E27FC236}">
                <a16:creationId xmlns:a16="http://schemas.microsoft.com/office/drawing/2014/main" id="{BEE15E70-E776-63B7-0522-5508C785C3FD}"/>
              </a:ext>
            </a:extLst>
          </p:cNvPr>
          <p:cNvPicPr>
            <a:picLocks noChangeAspect="1"/>
          </p:cNvPicPr>
          <p:nvPr/>
        </p:nvPicPr>
        <p:blipFill>
          <a:blip r:embed="rId6"/>
          <a:stretch>
            <a:fillRect/>
          </a:stretch>
        </p:blipFill>
        <p:spPr>
          <a:xfrm>
            <a:off x="6962494" y="1485001"/>
            <a:ext cx="3974655" cy="2118552"/>
          </a:xfrm>
          <a:prstGeom prst="rect">
            <a:avLst/>
          </a:prstGeom>
        </p:spPr>
      </p:pic>
      <p:pic>
        <p:nvPicPr>
          <p:cNvPr id="14" name="Picture 13">
            <a:extLst>
              <a:ext uri="{FF2B5EF4-FFF2-40B4-BE49-F238E27FC236}">
                <a16:creationId xmlns:a16="http://schemas.microsoft.com/office/drawing/2014/main" id="{E13E1260-FDDB-1308-5565-CCC3BA2BDDD7}"/>
              </a:ext>
            </a:extLst>
          </p:cNvPr>
          <p:cNvPicPr>
            <a:picLocks noChangeAspect="1"/>
          </p:cNvPicPr>
          <p:nvPr/>
        </p:nvPicPr>
        <p:blipFill>
          <a:blip r:embed="rId7"/>
          <a:stretch>
            <a:fillRect/>
          </a:stretch>
        </p:blipFill>
        <p:spPr>
          <a:xfrm>
            <a:off x="6831599" y="669209"/>
            <a:ext cx="1889730" cy="400733"/>
          </a:xfrm>
          <a:prstGeom prst="rect">
            <a:avLst/>
          </a:prstGeom>
        </p:spPr>
      </p:pic>
      <p:pic>
        <p:nvPicPr>
          <p:cNvPr id="10" name="Picture 9">
            <a:extLst>
              <a:ext uri="{FF2B5EF4-FFF2-40B4-BE49-F238E27FC236}">
                <a16:creationId xmlns:a16="http://schemas.microsoft.com/office/drawing/2014/main" id="{5E9C8AE7-8627-4BBD-E72E-54A284E65293}"/>
              </a:ext>
            </a:extLst>
          </p:cNvPr>
          <p:cNvPicPr>
            <a:picLocks noChangeAspect="1"/>
          </p:cNvPicPr>
          <p:nvPr/>
        </p:nvPicPr>
        <p:blipFill>
          <a:blip r:embed="rId8"/>
          <a:stretch>
            <a:fillRect/>
          </a:stretch>
        </p:blipFill>
        <p:spPr>
          <a:xfrm>
            <a:off x="6962494" y="3913032"/>
            <a:ext cx="3941355" cy="157166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3613233"/>
          </a:xfrm>
          <a:prstGeom prst="rect">
            <a:avLst/>
          </a:prstGeom>
          <a:noFill/>
        </p:spPr>
        <p:txBody>
          <a:bodyPr wrap="square" rtlCol="0">
            <a:spAutoFit/>
          </a:bodyPr>
          <a:lstStyle/>
          <a:p>
            <a:pPr>
              <a:lnSpc>
                <a:spcPts val="4000"/>
              </a:lnSpc>
            </a:pPr>
            <a:r>
              <a:rPr lang="en-US" sz="2000" b="1" u="sng" dirty="0"/>
              <a:t>STEP 2:  Create a New Project</a:t>
            </a:r>
          </a:p>
          <a:p>
            <a:pPr>
              <a:lnSpc>
                <a:spcPts val="4000"/>
              </a:lnSpc>
            </a:pPr>
            <a:endParaRPr lang="en-US" sz="2000" dirty="0"/>
          </a:p>
          <a:p>
            <a:pPr>
              <a:lnSpc>
                <a:spcPts val="4000"/>
              </a:lnSpc>
            </a:pPr>
            <a:r>
              <a:rPr lang="en-US" sz="2000" dirty="0"/>
              <a:t>Once you are logged in to console.cloud.google.com, click on the active project name in the upper left.  Then click the                    button </a:t>
            </a:r>
          </a:p>
        </p:txBody>
      </p:sp>
      <p:pic>
        <p:nvPicPr>
          <p:cNvPr id="5" name="Picture 4" descr="A screenshot of a computer&#10;&#10;Description automatically generated">
            <a:extLst>
              <a:ext uri="{FF2B5EF4-FFF2-40B4-BE49-F238E27FC236}">
                <a16:creationId xmlns:a16="http://schemas.microsoft.com/office/drawing/2014/main" id="{0B017D1D-DDE4-BA26-CD36-159516F435AB}"/>
              </a:ext>
            </a:extLst>
          </p:cNvPr>
          <p:cNvPicPr>
            <a:picLocks noChangeAspect="1"/>
          </p:cNvPicPr>
          <p:nvPr/>
        </p:nvPicPr>
        <p:blipFill>
          <a:blip r:embed="rId6"/>
          <a:stretch>
            <a:fillRect/>
          </a:stretch>
        </p:blipFill>
        <p:spPr>
          <a:xfrm>
            <a:off x="6610409" y="1933500"/>
            <a:ext cx="4509192" cy="2549674"/>
          </a:xfrm>
          <a:prstGeom prst="rect">
            <a:avLst/>
          </a:prstGeom>
        </p:spPr>
      </p:pic>
      <p:pic>
        <p:nvPicPr>
          <p:cNvPr id="9" name="Picture 8">
            <a:extLst>
              <a:ext uri="{FF2B5EF4-FFF2-40B4-BE49-F238E27FC236}">
                <a16:creationId xmlns:a16="http://schemas.microsoft.com/office/drawing/2014/main" id="{1B420C5D-0797-A521-FD7C-E8605B6C2417}"/>
              </a:ext>
            </a:extLst>
          </p:cNvPr>
          <p:cNvPicPr>
            <a:picLocks noChangeAspect="1"/>
          </p:cNvPicPr>
          <p:nvPr/>
        </p:nvPicPr>
        <p:blipFill>
          <a:blip r:embed="rId7"/>
          <a:stretch>
            <a:fillRect/>
          </a:stretch>
        </p:blipFill>
        <p:spPr>
          <a:xfrm>
            <a:off x="6831599" y="669209"/>
            <a:ext cx="1889730" cy="400733"/>
          </a:xfrm>
          <a:prstGeom prst="rect">
            <a:avLst/>
          </a:prstGeom>
        </p:spPr>
      </p:pic>
      <p:sp>
        <p:nvSpPr>
          <p:cNvPr id="8" name="Arrow: Left 7">
            <a:extLst>
              <a:ext uri="{FF2B5EF4-FFF2-40B4-BE49-F238E27FC236}">
                <a16:creationId xmlns:a16="http://schemas.microsoft.com/office/drawing/2014/main" id="{FF5D64B1-C7CD-3D49-EE71-74FC0C776B61}"/>
              </a:ext>
            </a:extLst>
          </p:cNvPr>
          <p:cNvSpPr/>
          <p:nvPr/>
        </p:nvSpPr>
        <p:spPr>
          <a:xfrm>
            <a:off x="7528814" y="223202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F458E632-B2F6-F5A0-5625-3095789E4AC3}"/>
              </a:ext>
            </a:extLst>
          </p:cNvPr>
          <p:cNvSpPr/>
          <p:nvPr/>
        </p:nvSpPr>
        <p:spPr>
          <a:xfrm>
            <a:off x="9745855" y="265818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8"/>
            <a:extLst>
              <a:ext uri="{FF2B5EF4-FFF2-40B4-BE49-F238E27FC236}">
                <a16:creationId xmlns:a16="http://schemas.microsoft.com/office/drawing/2014/main" id="{F55A4D00-1109-1071-6E07-17FD5B3B858F}"/>
              </a:ext>
            </a:extLst>
          </p:cNvPr>
          <p:cNvPicPr>
            <a:picLocks noChangeAspect="1"/>
          </p:cNvPicPr>
          <p:nvPr/>
        </p:nvPicPr>
        <p:blipFill>
          <a:blip r:embed="rId9"/>
          <a:stretch>
            <a:fillRect/>
          </a:stretch>
        </p:blipFill>
        <p:spPr>
          <a:xfrm>
            <a:off x="9436845" y="5689402"/>
            <a:ext cx="1397169" cy="519326"/>
          </a:xfrm>
          <a:prstGeom prst="rect">
            <a:avLst/>
          </a:prstGeom>
        </p:spPr>
      </p:pic>
      <p:sp>
        <p:nvSpPr>
          <p:cNvPr id="12" name="TextBox 11">
            <a:extLst>
              <a:ext uri="{FF2B5EF4-FFF2-40B4-BE49-F238E27FC236}">
                <a16:creationId xmlns:a16="http://schemas.microsoft.com/office/drawing/2014/main" id="{522FAC15-27B2-0D4F-5D84-AB82A087FCC2}"/>
              </a:ext>
            </a:extLst>
          </p:cNvPr>
          <p:cNvSpPr txBox="1"/>
          <p:nvPr/>
        </p:nvSpPr>
        <p:spPr>
          <a:xfrm>
            <a:off x="9229508" y="6131020"/>
            <a:ext cx="1811841" cy="230832"/>
          </a:xfrm>
          <a:prstGeom prst="rect">
            <a:avLst/>
          </a:prstGeom>
          <a:noFill/>
        </p:spPr>
        <p:txBody>
          <a:bodyPr wrap="square" rtlCol="0">
            <a:spAutoFit/>
          </a:bodyPr>
          <a:lstStyle/>
          <a:p>
            <a:pPr algn="ctr"/>
            <a:r>
              <a:rPr lang="en-US" sz="900" dirty="0"/>
              <a:t>Google Cloud Projects</a:t>
            </a:r>
          </a:p>
        </p:txBody>
      </p:sp>
      <p:pic>
        <p:nvPicPr>
          <p:cNvPr id="14" name="Picture 13">
            <a:extLst>
              <a:ext uri="{FF2B5EF4-FFF2-40B4-BE49-F238E27FC236}">
                <a16:creationId xmlns:a16="http://schemas.microsoft.com/office/drawing/2014/main" id="{8A6AB9CD-C060-4310-D38A-CFFCB776BCE0}"/>
              </a:ext>
            </a:extLst>
          </p:cNvPr>
          <p:cNvPicPr>
            <a:picLocks noChangeAspect="1"/>
          </p:cNvPicPr>
          <p:nvPr/>
        </p:nvPicPr>
        <p:blipFill>
          <a:blip r:embed="rId10"/>
          <a:stretch>
            <a:fillRect/>
          </a:stretch>
        </p:blipFill>
        <p:spPr>
          <a:xfrm>
            <a:off x="3509691" y="3966912"/>
            <a:ext cx="1381125" cy="314325"/>
          </a:xfrm>
          <a:prstGeom prst="rect">
            <a:avLst/>
          </a:prstGeom>
        </p:spPr>
      </p:pic>
      <p:sp>
        <p:nvSpPr>
          <p:cNvPr id="15" name="Flowchart: Connector 14">
            <a:extLst>
              <a:ext uri="{FF2B5EF4-FFF2-40B4-BE49-F238E27FC236}">
                <a16:creationId xmlns:a16="http://schemas.microsoft.com/office/drawing/2014/main" id="{4BE8253C-F73B-3308-9649-215A7038EECC}"/>
              </a:ext>
            </a:extLst>
          </p:cNvPr>
          <p:cNvSpPr/>
          <p:nvPr/>
        </p:nvSpPr>
        <p:spPr>
          <a:xfrm>
            <a:off x="8065433" y="218400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Flowchart: Connector 15">
            <a:extLst>
              <a:ext uri="{FF2B5EF4-FFF2-40B4-BE49-F238E27FC236}">
                <a16:creationId xmlns:a16="http://schemas.microsoft.com/office/drawing/2014/main" id="{FA3B2397-6BFC-8037-6192-EF2DD70B1199}"/>
              </a:ext>
            </a:extLst>
          </p:cNvPr>
          <p:cNvSpPr/>
          <p:nvPr/>
        </p:nvSpPr>
        <p:spPr>
          <a:xfrm>
            <a:off x="10315965" y="26341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773559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2074350"/>
          </a:xfrm>
          <a:prstGeom prst="rect">
            <a:avLst/>
          </a:prstGeom>
          <a:noFill/>
        </p:spPr>
        <p:txBody>
          <a:bodyPr wrap="square" rtlCol="0">
            <a:spAutoFit/>
          </a:bodyPr>
          <a:lstStyle/>
          <a:p>
            <a:pPr>
              <a:lnSpc>
                <a:spcPts val="4000"/>
              </a:lnSpc>
            </a:pPr>
            <a:r>
              <a:rPr lang="en-US" sz="2000" b="1" u="sng" dirty="0"/>
              <a:t>STEP 2:  Create a New Project</a:t>
            </a:r>
          </a:p>
          <a:p>
            <a:pPr>
              <a:lnSpc>
                <a:spcPts val="4000"/>
              </a:lnSpc>
            </a:pPr>
            <a:endParaRPr lang="en-US" sz="2000" dirty="0"/>
          </a:p>
          <a:p>
            <a:pPr>
              <a:lnSpc>
                <a:spcPts val="4000"/>
              </a:lnSpc>
            </a:pPr>
            <a:r>
              <a:rPr lang="en-US" sz="2000" dirty="0"/>
              <a:t>Name the new project ‘IOT-CLASS’ and then click the            button</a:t>
            </a:r>
          </a:p>
        </p:txBody>
      </p:sp>
      <p:pic>
        <p:nvPicPr>
          <p:cNvPr id="8" name="Picture 7" descr="A screenshot of a computer&#10;&#10;Description automatically generated">
            <a:extLst>
              <a:ext uri="{FF2B5EF4-FFF2-40B4-BE49-F238E27FC236}">
                <a16:creationId xmlns:a16="http://schemas.microsoft.com/office/drawing/2014/main" id="{45423E74-4E33-12C6-FD2A-054B780C637E}"/>
              </a:ext>
            </a:extLst>
          </p:cNvPr>
          <p:cNvPicPr>
            <a:picLocks noChangeAspect="1"/>
          </p:cNvPicPr>
          <p:nvPr/>
        </p:nvPicPr>
        <p:blipFill>
          <a:blip r:embed="rId6"/>
          <a:stretch>
            <a:fillRect/>
          </a:stretch>
        </p:blipFill>
        <p:spPr>
          <a:xfrm>
            <a:off x="6757858" y="1691417"/>
            <a:ext cx="4398568" cy="3413689"/>
          </a:xfrm>
          <a:prstGeom prst="rect">
            <a:avLst/>
          </a:prstGeom>
        </p:spPr>
      </p:pic>
      <p:pic>
        <p:nvPicPr>
          <p:cNvPr id="9" name="Picture 8">
            <a:extLst>
              <a:ext uri="{FF2B5EF4-FFF2-40B4-BE49-F238E27FC236}">
                <a16:creationId xmlns:a16="http://schemas.microsoft.com/office/drawing/2014/main" id="{E36AB868-CE5A-C7B5-57F4-B24469C41B0D}"/>
              </a:ext>
            </a:extLst>
          </p:cNvPr>
          <p:cNvPicPr>
            <a:picLocks noChangeAspect="1"/>
          </p:cNvPicPr>
          <p:nvPr/>
        </p:nvPicPr>
        <p:blipFill>
          <a:blip r:embed="rId7"/>
          <a:stretch>
            <a:fillRect/>
          </a:stretch>
        </p:blipFill>
        <p:spPr>
          <a:xfrm>
            <a:off x="6831599" y="669209"/>
            <a:ext cx="1889730" cy="400733"/>
          </a:xfrm>
          <a:prstGeom prst="rect">
            <a:avLst/>
          </a:prstGeom>
        </p:spPr>
      </p:pic>
      <p:pic>
        <p:nvPicPr>
          <p:cNvPr id="10" name="Picture 9">
            <a:extLst>
              <a:ext uri="{FF2B5EF4-FFF2-40B4-BE49-F238E27FC236}">
                <a16:creationId xmlns:a16="http://schemas.microsoft.com/office/drawing/2014/main" id="{2CC9E63E-31B9-6E38-04A4-5E597AD11853}"/>
              </a:ext>
            </a:extLst>
          </p:cNvPr>
          <p:cNvPicPr>
            <a:picLocks noChangeAspect="1"/>
          </p:cNvPicPr>
          <p:nvPr/>
        </p:nvPicPr>
        <p:blipFill>
          <a:blip r:embed="rId8"/>
          <a:stretch>
            <a:fillRect/>
          </a:stretch>
        </p:blipFill>
        <p:spPr>
          <a:xfrm>
            <a:off x="3305066" y="2956814"/>
            <a:ext cx="742950" cy="371475"/>
          </a:xfrm>
          <a:prstGeom prst="rect">
            <a:avLst/>
          </a:prstGeom>
        </p:spPr>
      </p:pic>
      <p:sp>
        <p:nvSpPr>
          <p:cNvPr id="11" name="Arrow: Left 10">
            <a:extLst>
              <a:ext uri="{FF2B5EF4-FFF2-40B4-BE49-F238E27FC236}">
                <a16:creationId xmlns:a16="http://schemas.microsoft.com/office/drawing/2014/main" id="{2D9E3354-4414-CB45-8B2E-E5DA78CA16AE}"/>
              </a:ext>
            </a:extLst>
          </p:cNvPr>
          <p:cNvSpPr/>
          <p:nvPr/>
        </p:nvSpPr>
        <p:spPr>
          <a:xfrm>
            <a:off x="7528814" y="358774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744E3FBC-F7F1-146C-09C9-19A93A03555D}"/>
              </a:ext>
            </a:extLst>
          </p:cNvPr>
          <p:cNvSpPr/>
          <p:nvPr/>
        </p:nvSpPr>
        <p:spPr>
          <a:xfrm>
            <a:off x="7528814" y="474279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0B521B6-94BC-2377-CB93-062FA5675792}"/>
              </a:ext>
            </a:extLst>
          </p:cNvPr>
          <p:cNvSpPr/>
          <p:nvPr/>
        </p:nvSpPr>
        <p:spPr>
          <a:xfrm>
            <a:off x="8064626" y="355014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Flowchart: Connector 13">
            <a:extLst>
              <a:ext uri="{FF2B5EF4-FFF2-40B4-BE49-F238E27FC236}">
                <a16:creationId xmlns:a16="http://schemas.microsoft.com/office/drawing/2014/main" id="{7B820F1A-291E-9D48-359F-7EA6711CF51D}"/>
              </a:ext>
            </a:extLst>
          </p:cNvPr>
          <p:cNvSpPr/>
          <p:nvPr/>
        </p:nvSpPr>
        <p:spPr>
          <a:xfrm>
            <a:off x="8082105" y="470302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221613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Logistics Discussion</a:t>
            </a:r>
          </a:p>
          <a:p>
            <a:pPr algn="ctr">
              <a:lnSpc>
                <a:spcPts val="4000"/>
              </a:lnSpc>
            </a:pPr>
            <a:endParaRPr lang="en-US" sz="2400" dirty="0"/>
          </a:p>
          <a:p>
            <a:pPr algn="ctr">
              <a:lnSpc>
                <a:spcPts val="4000"/>
              </a:lnSpc>
            </a:pPr>
            <a:r>
              <a:rPr lang="en-US" sz="2400" dirty="0"/>
              <a:t>Everyone on the same page?</a:t>
            </a:r>
          </a:p>
          <a:p>
            <a:pPr algn="ctr">
              <a:lnSpc>
                <a:spcPts val="4000"/>
              </a:lnSpc>
            </a:pPr>
            <a:endParaRPr lang="en-US" sz="2400" dirty="0"/>
          </a:p>
          <a:p>
            <a:pPr algn="ctr">
              <a:lnSpc>
                <a:spcPts val="4000"/>
              </a:lnSpc>
            </a:pPr>
            <a:endParaRPr lang="en-US" sz="2400" dirty="0"/>
          </a:p>
          <a:p>
            <a:pPr algn="ctr">
              <a:lnSpc>
                <a:spcPts val="4000"/>
              </a:lnSpc>
            </a:pPr>
            <a:r>
              <a:rPr lang="en-US" sz="2400" dirty="0"/>
              <a:t>Help each other out!</a:t>
            </a:r>
          </a:p>
          <a:p>
            <a:pPr algn="ctr">
              <a:lnSpc>
                <a:spcPts val="4000"/>
              </a:lnSpc>
            </a:pPr>
            <a:endParaRPr lang="en-US" sz="2000" dirty="0"/>
          </a:p>
        </p:txBody>
      </p:sp>
      <p:pic>
        <p:nvPicPr>
          <p:cNvPr id="965" name="Picture 964">
            <a:extLst>
              <a:ext uri="{FF2B5EF4-FFF2-40B4-BE49-F238E27FC236}">
                <a16:creationId xmlns:a16="http://schemas.microsoft.com/office/drawing/2014/main" id="{221DE0B3-3375-FD53-E735-61CBFDF5AD00}"/>
              </a:ext>
            </a:extLst>
          </p:cNvPr>
          <p:cNvPicPr>
            <a:picLocks noChangeAspect="1"/>
          </p:cNvPicPr>
          <p:nvPr/>
        </p:nvPicPr>
        <p:blipFill>
          <a:blip r:embed="rId4"/>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7149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4126194"/>
          </a:xfrm>
          <a:prstGeom prst="rect">
            <a:avLst/>
          </a:prstGeom>
          <a:noFill/>
        </p:spPr>
        <p:txBody>
          <a:bodyPr wrap="square" rtlCol="0">
            <a:spAutoFit/>
          </a:bodyPr>
          <a:lstStyle/>
          <a:p>
            <a:pPr>
              <a:lnSpc>
                <a:spcPts val="4000"/>
              </a:lnSpc>
            </a:pPr>
            <a:r>
              <a:rPr lang="en-US" sz="2000" b="1" u="sng" dirty="0"/>
              <a:t>STEP 2:  Create a New Project</a:t>
            </a:r>
          </a:p>
          <a:p>
            <a:pPr>
              <a:lnSpc>
                <a:spcPts val="4000"/>
              </a:lnSpc>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effectLst/>
                <a:latin typeface="+mn-lt"/>
                <a:ea typeface="Calibri" panose="020F0502020204030204" pitchFamily="34" charset="0"/>
                <a:cs typeface="Times New Roman" panose="02020603050405020304" pitchFamily="18" charset="0"/>
              </a:rPr>
              <a:t>Click the project list in upper left again and then select the new IOT-CLASS project – it should now show as your active project while you are working in the GCP console </a:t>
            </a:r>
          </a:p>
          <a:p>
            <a:pPr>
              <a:lnSpc>
                <a:spcPts val="4000"/>
              </a:lnSpc>
            </a:pPr>
            <a:endParaRPr lang="en-US" sz="2000" dirty="0"/>
          </a:p>
        </p:txBody>
      </p:sp>
      <p:pic>
        <p:nvPicPr>
          <p:cNvPr id="9" name="Picture 8" descr="A screenshot of a cloud&#10;&#10;Description automatically generated">
            <a:extLst>
              <a:ext uri="{FF2B5EF4-FFF2-40B4-BE49-F238E27FC236}">
                <a16:creationId xmlns:a16="http://schemas.microsoft.com/office/drawing/2014/main" id="{C1DFE0A0-E145-FF9D-A5DD-886CD008E3CC}"/>
              </a:ext>
            </a:extLst>
          </p:cNvPr>
          <p:cNvPicPr>
            <a:picLocks noChangeAspect="1"/>
          </p:cNvPicPr>
          <p:nvPr/>
        </p:nvPicPr>
        <p:blipFill>
          <a:blip r:embed="rId6"/>
          <a:stretch>
            <a:fillRect/>
          </a:stretch>
        </p:blipFill>
        <p:spPr>
          <a:xfrm>
            <a:off x="7200201" y="2953374"/>
            <a:ext cx="3390900" cy="790575"/>
          </a:xfrm>
          <a:prstGeom prst="rect">
            <a:avLst/>
          </a:prstGeom>
        </p:spPr>
      </p:pic>
      <p:pic>
        <p:nvPicPr>
          <p:cNvPr id="10" name="Picture 9">
            <a:extLst>
              <a:ext uri="{FF2B5EF4-FFF2-40B4-BE49-F238E27FC236}">
                <a16:creationId xmlns:a16="http://schemas.microsoft.com/office/drawing/2014/main" id="{DD61A062-E9D7-D93A-FFCD-8D68FB09502B}"/>
              </a:ext>
            </a:extLst>
          </p:cNvPr>
          <p:cNvPicPr>
            <a:picLocks noChangeAspect="1"/>
          </p:cNvPicPr>
          <p:nvPr/>
        </p:nvPicPr>
        <p:blipFill>
          <a:blip r:embed="rId7"/>
          <a:stretch>
            <a:fillRect/>
          </a:stretch>
        </p:blipFill>
        <p:spPr>
          <a:xfrm>
            <a:off x="6831599" y="669209"/>
            <a:ext cx="1889730" cy="400733"/>
          </a:xfrm>
          <a:prstGeom prst="rect">
            <a:avLst/>
          </a:prstGeom>
        </p:spPr>
      </p:pic>
      <p:sp>
        <p:nvSpPr>
          <p:cNvPr id="5" name="Arrow: Left 4">
            <a:extLst>
              <a:ext uri="{FF2B5EF4-FFF2-40B4-BE49-F238E27FC236}">
                <a16:creationId xmlns:a16="http://schemas.microsoft.com/office/drawing/2014/main" id="{F45F8203-A596-F2D5-DB00-78CA28106D3B}"/>
              </a:ext>
            </a:extLst>
          </p:cNvPr>
          <p:cNvSpPr/>
          <p:nvPr/>
        </p:nvSpPr>
        <p:spPr>
          <a:xfrm>
            <a:off x="10262051" y="326587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080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DD529B5E-AFDA-2CB3-45C9-AEF4687FC64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7EF60D6-4151-D485-62A1-56515292F25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DE35BA00-A9BC-9AE1-96E3-B954E23C82F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4655239F-822E-6D57-9C4D-C8EB5F34C79E}"/>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5D9C93A4-50DA-AF75-D43A-22B41F103BC0}"/>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9FB93CE6-6521-2231-3563-38980061FE9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667226E-0851-73B9-D738-A48BDEA480BA}"/>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E157CCF5-79BD-099F-06EE-003BAAEF41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AAF8284F-FB60-2952-44AD-BC8670C2C36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07B86DB-F857-E412-0467-D3A8DACF7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14E0B306-7410-2263-DE8F-F5DA25BA8D7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AE3F867F-DEB5-0FC9-C725-37EE69E1C0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2118AFB4-D747-259A-040A-4ACD70B44B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02F6C001-ADDF-A752-1873-0C9E9B821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CDF01F9-71FB-5609-9774-BF2F1307AAE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1E485F7-8EB8-3073-5B90-A1312BAE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B1795B2-1F58-C0E4-4F84-F5894DEB03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90AFB5-879B-E167-391E-CC76510D581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4D3F7FF2-B684-037B-005D-B5A8C9BFB8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63877921-E16C-B752-5B9D-E01272F085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8B28A1C-2A99-2CE8-7907-EA2EEDA4C8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F104F09E-69C1-9A32-C9C0-6A81004EC7C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18A26C4-1FC6-98DD-DE40-FCA03AF0181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EEF86C1-C72F-A144-C283-553B26CEE6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CBB9436-CD30-24C6-851A-6D0FAD968D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6E7EA5B-53C3-D806-55AA-802787E1479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4466B90-1135-1049-8CD5-4F1FB2B0D98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9919A6C-5BB6-4CC3-58F0-0E7BCDD5EE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773627F6-5F29-6E67-16AD-EF0B926F36A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755C00-5185-B2DC-3AF9-B7ABE74F6CB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DDF1D846-49C0-F825-FB3A-BEF328C3BC5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E69F250E-4CF1-8540-9401-F7D6F35444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75C297A-F518-CA8E-0DA6-110B54D473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24DFB30-F14E-B008-8C37-93C356C284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B13EE8D-CB0E-286C-ACD6-5CF4A46CAC3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195F648-BDEF-6F69-E68F-B31E94588A0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583D7AC-6D19-1662-6883-ECBC5A048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1C9E1FA7-5E0C-A76E-1BE6-109700AFEA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4F32173-BAED-90D3-FC7C-80AC47E1DD5A}"/>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A43C04C-1A99-44D7-383F-D7265DBAEC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39A4C93-3DF9-778A-C8EF-3D9ABF0279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15FBB5A-B694-6D05-38C9-636C260F104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8D500C5-1442-D845-B714-C6B8607EF9A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2323883A-44BD-5AA2-9BE0-F38B9B259AF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E241C933-5894-7FE7-080C-DCBB0D4F9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54B997F4-E342-7FB2-E77B-6F4379F51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B09F6B6-B706-FBB8-6417-44A2CF53143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C9AC54B-403A-FC78-08FC-CA1FE30B6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F4D9F418-D36A-C3A7-0512-E065DA7D65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1F52FA0-A48C-4200-A21F-4350F467D9F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20AD4BD5-DAB5-AB5B-144A-57F33ED4075E}"/>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64A1BCF6-31AB-AB85-DC7E-48DC52EC60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E0998D8-A3C5-A17B-1626-E1AC675FA8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1E05A10-11F3-0CC9-B1C5-894390027E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F31FF0FF-37D7-3AC3-4068-083455F50ACD}"/>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D701AD2-12E9-D923-1678-6411935C48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ABF68BE7-81E7-160A-3024-C519252F84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CC7CB22C-4C43-EEB3-ED62-982BA9A417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C462D5-B9D6-5548-365E-FDC8F1101571}"/>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6E3D0F8-1624-4F5B-0054-94ED897A8C7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B7809005-282A-4C79-5C8E-BBE201A6279F}"/>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684131A1-D80B-7594-860D-31625416689F}"/>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C4B0798-53E0-10BA-951A-653563E518E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00F58877-4B99-C043-E4ED-917D00816070}"/>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A6A9EE51-3DF2-ADE6-3E6C-582DF878E55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4971938-C73A-A7D6-68E2-F58ACDA2332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74C66F-E6EE-8CB6-B87C-5B65853DB35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D7D865-F41F-C0B7-F221-DEBA124C9423}"/>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87258E71-1ECE-AC1D-85A1-94512A2CDB3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ED300A8-C792-9FE5-C262-BD688724495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70A6E286-90CB-CFE9-99D6-31D88FAA59F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7B06C73-5E15-1EAE-73DB-0FEC3134DBD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81958CC4-18CD-908A-27AF-E290D0C8455C}"/>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AA505D82-DA4A-02E6-0DB1-B8A2DF8BBA6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9D4EC90-C857-B47E-AD00-B861D5CA8DB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A576413B-7F8B-70AD-1386-902F133AA9D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A8CDD755-055A-EEB1-2DC5-AA59B29BFBB6}"/>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DCC1D5E4-ABA9-0261-FD0C-89650944F0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055577EE-4AB4-A520-9C5F-FE1C0E15DF90}"/>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E26C8A69-09E0-DBD5-2B90-55B5AEBA877E}"/>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CB4C0786-1159-BBC9-801F-DF1D8F80B3E1}"/>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E2179F5-AAF6-1469-798D-570B7083064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404831D-9FF6-4002-B7B3-1F4D6459C79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9225F988-E7E8-29A5-B659-08F47DD3ED2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E712AC72-274A-B8F5-B0A6-BAFD50B5434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C00E932A-96D0-00CD-5BC5-7639028C1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FFC9819C-B055-CF13-F617-C8BCB61D692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F64AB640-D38C-0CA2-D25B-B9ACEBA9FBE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686A3A1-A156-40DA-7995-BED2ACF0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D04AC57-5765-83E6-D81F-3E1B5F326F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DB28E353-3669-40A3-3F4B-CA106BF4BD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9A090206-92F8-883D-D27F-20D6E3E48BB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5B17DE04-3F9E-ACB4-7DF2-A2C06BF5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B32DEE8-02CE-CEF0-A030-8C6296FE4EC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973026FC-AC2D-1D57-6CC6-AB154AECF0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629EFA2F-D970-A611-3A0A-12F0A178AD90}"/>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02C94D-A8EF-DB55-CF12-E280AFA731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7E10F3A6-8F0F-5A90-7102-B8A1A42F82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58BA763-17C5-D164-7A07-D928C09BE1E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ACC0891E-7158-20E1-2D82-90C3441241D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F0A12637-6C26-9874-5B09-B979B2B2B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2DBAB65-7900-C81D-E695-C86DD05BCE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FBC34D0-7AB2-8B2B-EA37-091E861BB0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9DB3C320-571A-F766-154C-554B3DA78782}"/>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DBDD62CC-3924-83BE-4708-A4E1ADEE1B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866A1594-D755-8DDF-C599-337C57859D8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93FB9340-AD4B-7167-CCD1-8F9B66BE973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20B086D-BED1-96B1-C372-9452840D0AE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AFB45D4C-97B8-D3CE-90AC-71D97A663D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EED52D6-9F88-9FF8-80AF-255A6BF7AA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013B116-D10B-F7A3-CD52-E0DCD5D416F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0445C06B-AE1A-31A8-5FB4-28BCBA2843E1}"/>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CDDF91B3-DF13-BA10-FAA0-BA20A29AA1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0A0A353F-3CAD-F824-2667-97E3F88B9BB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2DCBD94-F56F-3E06-3D39-538580EB5CA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B7988C0-E407-850A-5B61-5C6E063BD21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9FAECC24-90E8-FD67-7DD5-5EF9AD3B0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A2C5DA8-A232-7245-BD57-989675E8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402243C5-1E42-174C-CAB4-FBFDA36FC1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925C1EE-E283-969C-910E-EF87B0A5627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193A5D5-BFED-93A3-8FBA-C8B85CECD8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1C59D94-0AFF-FD4A-B74E-AC00D0DF4B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9C5BED4-D3C4-2C5D-2ED8-6E3F5A10DF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86088303-6D6D-4B0F-0BD6-484A5306852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6E050CE-4B7C-A983-6633-E1805A0848A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CC711ECA-46E6-5A26-22F3-CE2D45335D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228D822-1A4B-DAA9-06ED-2D6E26FB76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72996E-C055-D9E7-3E25-1CEF361D1A8F}"/>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FD943BA9-E3A3-2FFD-DF0D-9E32895DF4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DE6F2F29-9F79-6D1E-3FB9-D805E66D4D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AB50EA1-B014-C595-05E6-F953C467B48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E2FC380-7DF7-24A4-5393-D967D36CD48B}"/>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514807BE-6195-B57E-81F7-AA956E2BAA2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379FC9B1-38D4-F839-9B67-7669E1A6BE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8E7C28-B370-A4F3-37F6-AFB99E972B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68789EF0-6B7A-E83C-CDB8-F602DB927D75}"/>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1A30D27-A5CB-9B1E-C2DF-95EC4560706A}"/>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62275AE-5D38-FFC0-7F39-795F19BE11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F70BA36-E75F-CB3B-7C0D-83B58746DC51}"/>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29BB65D3-B927-9514-6C06-3E61BE57E6C9}"/>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38111D9-DB63-368D-33A3-47A5BECB3DF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083BF8F1-BCC1-3B01-130D-4F6DB31BDFB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7D69D5B-2505-B9EB-A717-54BB0003B5A3}"/>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08EB8A5C-5945-D8FC-FBBB-FA3A4237D6D9}"/>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CD91EB4-3C52-79E5-53EB-5E33C4C0B52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00C1EF41-F0A1-C2BA-CE7C-FCD3095DFFE9}"/>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3A784CBD-0FA3-F268-0A14-9472326B282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751EFB1-5461-03D1-5B2C-68EAC1E8ACA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25E8A29-E4E6-347E-CDAE-2947DB80307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0D9608BA-48AA-8967-E60F-237A59DF93E9}"/>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4F6EBCC7-387C-1271-A8D6-CDB72FF958C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8F2456AD-0669-A761-0500-7DEC55E17256}"/>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4A61264B-3141-E2D4-BD1A-5677D0C027B8}"/>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solidFill>
                  <a:schemeClr val="tx1"/>
                </a:solidFill>
              </a:rPr>
              <a:t>Everyone has a new project created named IOT-CLASS </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E24A581C-0E5A-DE3A-1103-5097A309E443}"/>
              </a:ext>
            </a:extLst>
          </p:cNvPr>
          <p:cNvPicPr>
            <a:picLocks noChangeAspect="1"/>
          </p:cNvPicPr>
          <p:nvPr/>
        </p:nvPicPr>
        <p:blipFill>
          <a:blip r:embed="rId4"/>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44889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5" name="Picture 4" descr="A screenshot of a computer&#10;&#10;Description automatically generated">
            <a:extLst>
              <a:ext uri="{FF2B5EF4-FFF2-40B4-BE49-F238E27FC236}">
                <a16:creationId xmlns:a16="http://schemas.microsoft.com/office/drawing/2014/main" id="{F4932030-A75A-6796-8CD5-A64864E612ED}"/>
              </a:ext>
            </a:extLst>
          </p:cNvPr>
          <p:cNvPicPr>
            <a:picLocks noChangeAspect="1"/>
          </p:cNvPicPr>
          <p:nvPr/>
        </p:nvPicPr>
        <p:blipFill>
          <a:blip r:embed="rId6"/>
          <a:stretch>
            <a:fillRect/>
          </a:stretch>
        </p:blipFill>
        <p:spPr>
          <a:xfrm>
            <a:off x="6952551" y="1577369"/>
            <a:ext cx="3886200" cy="3867150"/>
          </a:xfrm>
          <a:prstGeom prst="rect">
            <a:avLst/>
          </a:prstGeom>
        </p:spPr>
      </p:pic>
      <p:pic>
        <p:nvPicPr>
          <p:cNvPr id="8" name="Picture 7">
            <a:extLst>
              <a:ext uri="{FF2B5EF4-FFF2-40B4-BE49-F238E27FC236}">
                <a16:creationId xmlns:a16="http://schemas.microsoft.com/office/drawing/2014/main" id="{E37E2894-E8C5-ECE3-2C6D-18DBD4FD3186}"/>
              </a:ext>
            </a:extLst>
          </p:cNvPr>
          <p:cNvPicPr>
            <a:picLocks noChangeAspect="1"/>
          </p:cNvPicPr>
          <p:nvPr/>
        </p:nvPicPr>
        <p:blipFill>
          <a:blip r:embed="rId7"/>
          <a:stretch>
            <a:fillRect/>
          </a:stretch>
        </p:blipFill>
        <p:spPr>
          <a:xfrm>
            <a:off x="6831599" y="669209"/>
            <a:ext cx="1889730" cy="400733"/>
          </a:xfrm>
          <a:prstGeom prst="rect">
            <a:avLst/>
          </a:prstGeom>
        </p:spPr>
      </p:pic>
      <p:pic>
        <p:nvPicPr>
          <p:cNvPr id="9" name="Picture 8">
            <a:hlinkClick r:id="rId8"/>
            <a:extLst>
              <a:ext uri="{FF2B5EF4-FFF2-40B4-BE49-F238E27FC236}">
                <a16:creationId xmlns:a16="http://schemas.microsoft.com/office/drawing/2014/main" id="{EBFC6F92-B55F-88E3-3F80-FB47540113E1}"/>
              </a:ext>
            </a:extLst>
          </p:cNvPr>
          <p:cNvPicPr>
            <a:picLocks noChangeAspect="1"/>
          </p:cNvPicPr>
          <p:nvPr/>
        </p:nvPicPr>
        <p:blipFill>
          <a:blip r:embed="rId9"/>
          <a:stretch>
            <a:fillRect/>
          </a:stretch>
        </p:blipFill>
        <p:spPr>
          <a:xfrm>
            <a:off x="9436845" y="5689402"/>
            <a:ext cx="1397169" cy="519326"/>
          </a:xfrm>
          <a:prstGeom prst="rect">
            <a:avLst/>
          </a:prstGeom>
        </p:spPr>
      </p:pic>
      <p:sp>
        <p:nvSpPr>
          <p:cNvPr id="10" name="TextBox 9">
            <a:extLst>
              <a:ext uri="{FF2B5EF4-FFF2-40B4-BE49-F238E27FC236}">
                <a16:creationId xmlns:a16="http://schemas.microsoft.com/office/drawing/2014/main" id="{ECF92580-E060-91F9-A917-97AE3B75D86F}"/>
              </a:ext>
            </a:extLst>
          </p:cNvPr>
          <p:cNvSpPr txBox="1"/>
          <p:nvPr/>
        </p:nvSpPr>
        <p:spPr>
          <a:xfrm>
            <a:off x="9229508" y="6131020"/>
            <a:ext cx="1811841" cy="230832"/>
          </a:xfrm>
          <a:prstGeom prst="rect">
            <a:avLst/>
          </a:prstGeom>
          <a:noFill/>
        </p:spPr>
        <p:txBody>
          <a:bodyPr wrap="square" rtlCol="0">
            <a:spAutoFit/>
          </a:bodyPr>
          <a:lstStyle/>
          <a:p>
            <a:pPr algn="ctr"/>
            <a:r>
              <a:rPr lang="en-US" sz="900" dirty="0"/>
              <a:t>What is an API</a:t>
            </a:r>
          </a:p>
        </p:txBody>
      </p:sp>
      <p:sp>
        <p:nvSpPr>
          <p:cNvPr id="13" name="TextBox 12">
            <a:extLst>
              <a:ext uri="{FF2B5EF4-FFF2-40B4-BE49-F238E27FC236}">
                <a16:creationId xmlns:a16="http://schemas.microsoft.com/office/drawing/2014/main" id="{4B1E5278-1E09-B3FE-47F8-E576F5F18B40}"/>
              </a:ext>
            </a:extLst>
          </p:cNvPr>
          <p:cNvSpPr txBox="1"/>
          <p:nvPr/>
        </p:nvSpPr>
        <p:spPr>
          <a:xfrm>
            <a:off x="1194284" y="1272419"/>
            <a:ext cx="4351065" cy="3613233"/>
          </a:xfrm>
          <a:prstGeom prst="rect">
            <a:avLst/>
          </a:prstGeom>
          <a:noFill/>
        </p:spPr>
        <p:txBody>
          <a:bodyPr wrap="square" rtlCol="0">
            <a:spAutoFit/>
          </a:bodyPr>
          <a:lstStyle/>
          <a:p>
            <a:pPr>
              <a:lnSpc>
                <a:spcPts val="4000"/>
              </a:lnSpc>
            </a:pPr>
            <a:r>
              <a:rPr lang="en-US" sz="2000" b="1" u="sng" dirty="0"/>
              <a:t>STEP 3:  Enable APIs</a:t>
            </a:r>
          </a:p>
          <a:p>
            <a:pPr>
              <a:lnSpc>
                <a:spcPts val="4000"/>
              </a:lnSpc>
            </a:pPr>
            <a:endParaRPr lang="en-US" sz="2000" dirty="0"/>
          </a:p>
          <a:p>
            <a:pPr>
              <a:lnSpc>
                <a:spcPts val="4000"/>
              </a:lnSpc>
            </a:pPr>
            <a:r>
              <a:rPr lang="en-US" sz="2000" kern="0" dirty="0">
                <a:solidFill>
                  <a:srgbClr val="333333"/>
                </a:solidFill>
                <a:effectLst/>
                <a:latin typeface="+mn-lt"/>
                <a:ea typeface="Times New Roman" panose="02020603050405020304" pitchFamily="18" charset="0"/>
                <a:cs typeface="Times New Roman" panose="02020603050405020304" pitchFamily="18" charset="0"/>
              </a:rPr>
              <a:t>From the navigation menu on the left-hand side (often referred to as the ‘hamburger’ menu), select APIs &amp; Services | Library </a:t>
            </a:r>
            <a:endParaRPr lang="en-US" sz="2000" kern="100" dirty="0">
              <a:effectLst/>
              <a:latin typeface="+mn-lt"/>
              <a:ea typeface="Calibri" panose="020F0502020204030204" pitchFamily="34" charset="0"/>
              <a:cs typeface="Times New Roman" panose="02020603050405020304" pitchFamily="18" charset="0"/>
            </a:endParaRPr>
          </a:p>
          <a:p>
            <a:pPr>
              <a:lnSpc>
                <a:spcPts val="4000"/>
              </a:lnSpc>
            </a:pPr>
            <a:endParaRPr lang="en-US" sz="2000" dirty="0"/>
          </a:p>
        </p:txBody>
      </p:sp>
      <p:sp>
        <p:nvSpPr>
          <p:cNvPr id="14" name="Arrow: Left 13">
            <a:extLst>
              <a:ext uri="{FF2B5EF4-FFF2-40B4-BE49-F238E27FC236}">
                <a16:creationId xmlns:a16="http://schemas.microsoft.com/office/drawing/2014/main" id="{81CEED41-44DC-4529-94E4-8C8F80EEBE30}"/>
              </a:ext>
            </a:extLst>
          </p:cNvPr>
          <p:cNvSpPr/>
          <p:nvPr/>
        </p:nvSpPr>
        <p:spPr>
          <a:xfrm>
            <a:off x="7423601" y="22506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1CF2726E-EAD5-CB1D-914F-835224492AE2}"/>
              </a:ext>
            </a:extLst>
          </p:cNvPr>
          <p:cNvSpPr/>
          <p:nvPr/>
        </p:nvSpPr>
        <p:spPr>
          <a:xfrm>
            <a:off x="8473678" y="399816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2DF2FA43-EF85-E649-1C73-F9E813EAF3DC}"/>
              </a:ext>
            </a:extLst>
          </p:cNvPr>
          <p:cNvSpPr/>
          <p:nvPr/>
        </p:nvSpPr>
        <p:spPr>
          <a:xfrm>
            <a:off x="9887778" y="437269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D96B2D32-339E-65BA-B084-EE98186B97F0}"/>
              </a:ext>
            </a:extLst>
          </p:cNvPr>
          <p:cNvSpPr/>
          <p:nvPr/>
        </p:nvSpPr>
        <p:spPr>
          <a:xfrm>
            <a:off x="7960220" y="22266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Flowchart: Connector 18">
            <a:extLst>
              <a:ext uri="{FF2B5EF4-FFF2-40B4-BE49-F238E27FC236}">
                <a16:creationId xmlns:a16="http://schemas.microsoft.com/office/drawing/2014/main" id="{F4FF6073-1253-DDA3-A22D-CE9FE392A6D7}"/>
              </a:ext>
            </a:extLst>
          </p:cNvPr>
          <p:cNvSpPr/>
          <p:nvPr/>
        </p:nvSpPr>
        <p:spPr>
          <a:xfrm>
            <a:off x="9029546" y="397411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7E883C10-534E-C260-D626-CF8657E5E19C}"/>
              </a:ext>
            </a:extLst>
          </p:cNvPr>
          <p:cNvSpPr/>
          <p:nvPr/>
        </p:nvSpPr>
        <p:spPr>
          <a:xfrm>
            <a:off x="10457888" y="434864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4015947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8" name="Picture 7" descr="A screenshot of a computer&#10;&#10;Description automatically generated">
            <a:extLst>
              <a:ext uri="{FF2B5EF4-FFF2-40B4-BE49-F238E27FC236}">
                <a16:creationId xmlns:a16="http://schemas.microsoft.com/office/drawing/2014/main" id="{49C9EDA5-CF54-5A3E-8CDA-628795A51437}"/>
              </a:ext>
            </a:extLst>
          </p:cNvPr>
          <p:cNvPicPr>
            <a:picLocks noChangeAspect="1"/>
          </p:cNvPicPr>
          <p:nvPr/>
        </p:nvPicPr>
        <p:blipFill>
          <a:blip r:embed="rId6"/>
          <a:stretch>
            <a:fillRect/>
          </a:stretch>
        </p:blipFill>
        <p:spPr>
          <a:xfrm>
            <a:off x="6743302" y="1393255"/>
            <a:ext cx="4218813" cy="1815081"/>
          </a:xfrm>
          <a:prstGeom prst="rect">
            <a:avLst/>
          </a:prstGeom>
        </p:spPr>
      </p:pic>
      <p:pic>
        <p:nvPicPr>
          <p:cNvPr id="9" name="Picture 8" descr="A screenshot of a cloud&#10;&#10;Description automatically generated">
            <a:extLst>
              <a:ext uri="{FF2B5EF4-FFF2-40B4-BE49-F238E27FC236}">
                <a16:creationId xmlns:a16="http://schemas.microsoft.com/office/drawing/2014/main" id="{5A00F3D2-EF58-6681-7A00-6D949C810339}"/>
              </a:ext>
            </a:extLst>
          </p:cNvPr>
          <p:cNvPicPr>
            <a:picLocks noChangeAspect="1"/>
          </p:cNvPicPr>
          <p:nvPr/>
        </p:nvPicPr>
        <p:blipFill>
          <a:blip r:embed="rId7"/>
          <a:stretch>
            <a:fillRect/>
          </a:stretch>
        </p:blipFill>
        <p:spPr>
          <a:xfrm>
            <a:off x="6743302" y="3434803"/>
            <a:ext cx="4081064" cy="2628824"/>
          </a:xfrm>
          <a:prstGeom prst="rect">
            <a:avLst/>
          </a:prstGeom>
        </p:spPr>
      </p:pic>
      <p:pic>
        <p:nvPicPr>
          <p:cNvPr id="10" name="Picture 9">
            <a:extLst>
              <a:ext uri="{FF2B5EF4-FFF2-40B4-BE49-F238E27FC236}">
                <a16:creationId xmlns:a16="http://schemas.microsoft.com/office/drawing/2014/main" id="{CABA061D-096E-2CCD-92E4-78D1EE96E30A}"/>
              </a:ext>
            </a:extLst>
          </p:cNvPr>
          <p:cNvPicPr>
            <a:picLocks noChangeAspect="1"/>
          </p:cNvPicPr>
          <p:nvPr/>
        </p:nvPicPr>
        <p:blipFill>
          <a:blip r:embed="rId8"/>
          <a:stretch>
            <a:fillRect/>
          </a:stretch>
        </p:blipFill>
        <p:spPr>
          <a:xfrm>
            <a:off x="6831599" y="669209"/>
            <a:ext cx="1889730" cy="400733"/>
          </a:xfrm>
          <a:prstGeom prst="rect">
            <a:avLst/>
          </a:prstGeom>
        </p:spPr>
      </p:pic>
      <p:sp>
        <p:nvSpPr>
          <p:cNvPr id="11" name="TextBox 10">
            <a:extLst>
              <a:ext uri="{FF2B5EF4-FFF2-40B4-BE49-F238E27FC236}">
                <a16:creationId xmlns:a16="http://schemas.microsoft.com/office/drawing/2014/main" id="{21A8AF26-DCAF-2B2A-007D-3D62CFFD0A15}"/>
              </a:ext>
            </a:extLst>
          </p:cNvPr>
          <p:cNvSpPr txBox="1"/>
          <p:nvPr/>
        </p:nvSpPr>
        <p:spPr>
          <a:xfrm>
            <a:off x="1058476" y="1272419"/>
            <a:ext cx="4486873" cy="5146281"/>
          </a:xfrm>
          <a:prstGeom prst="rect">
            <a:avLst/>
          </a:prstGeom>
          <a:noFill/>
        </p:spPr>
        <p:txBody>
          <a:bodyPr wrap="square" rtlCol="0">
            <a:spAutoFit/>
          </a:bodyPr>
          <a:lstStyle/>
          <a:p>
            <a:pPr>
              <a:lnSpc>
                <a:spcPts val="4000"/>
              </a:lnSpc>
            </a:pPr>
            <a:r>
              <a:rPr lang="en-US" sz="2000" b="1" u="sng" dirty="0"/>
              <a:t>STEP 3:  Enable APIs</a:t>
            </a:r>
          </a:p>
          <a:p>
            <a:pPr>
              <a:lnSpc>
                <a:spcPts val="4000"/>
              </a:lnSpc>
            </a:pPr>
            <a:endParaRPr lang="en-US" sz="2000" dirty="0"/>
          </a:p>
          <a:p>
            <a:pPr marL="342900" indent="-342900">
              <a:lnSpc>
                <a:spcPts val="4000"/>
              </a:lnSpc>
              <a:buFont typeface="+mj-lt"/>
              <a:buAutoNum type="arabicPeriod"/>
            </a:pPr>
            <a:r>
              <a:rPr lang="en-US" sz="1800" kern="0" dirty="0">
                <a:solidFill>
                  <a:srgbClr val="333333"/>
                </a:solidFill>
                <a:effectLst/>
                <a:latin typeface="+mn-lt"/>
                <a:ea typeface="Times New Roman" panose="02020603050405020304" pitchFamily="18" charset="0"/>
                <a:cs typeface="Times New Roman" panose="02020603050405020304" pitchFamily="18" charset="0"/>
              </a:rPr>
              <a:t>On the next screen, type ‘</a:t>
            </a:r>
            <a:r>
              <a:rPr lang="en-US" sz="1800" kern="0" dirty="0" err="1">
                <a:solidFill>
                  <a:srgbClr val="333333"/>
                </a:solidFill>
                <a:effectLst/>
                <a:latin typeface="+mn-lt"/>
                <a:ea typeface="Times New Roman" panose="02020603050405020304" pitchFamily="18" charset="0"/>
                <a:cs typeface="Times New Roman" panose="02020603050405020304" pitchFamily="18" charset="0"/>
              </a:rPr>
              <a:t>pubsub</a:t>
            </a:r>
            <a:r>
              <a:rPr lang="en-US" sz="1800" kern="0" dirty="0">
                <a:solidFill>
                  <a:srgbClr val="333333"/>
                </a:solidFill>
                <a:effectLst/>
                <a:latin typeface="+mn-lt"/>
                <a:ea typeface="Times New Roman" panose="02020603050405020304" pitchFamily="18" charset="0"/>
                <a:cs typeface="Times New Roman" panose="02020603050405020304" pitchFamily="18" charset="0"/>
              </a:rPr>
              <a:t>’ in the search box and then click the Cloud Pub/Sub API from the results</a:t>
            </a:r>
          </a:p>
          <a:p>
            <a:pPr marL="342900" indent="-342900">
              <a:lnSpc>
                <a:spcPts val="4000"/>
              </a:lnSpc>
              <a:buFont typeface="+mj-lt"/>
              <a:buAutoNum type="arabicPeriod"/>
            </a:pPr>
            <a:r>
              <a:rPr lang="en-US" sz="1800" dirty="0">
                <a:latin typeface="+mn-lt"/>
              </a:rPr>
              <a:t>On the next screen, click the           button</a:t>
            </a:r>
          </a:p>
          <a:p>
            <a:pPr marL="342900" indent="-342900">
              <a:lnSpc>
                <a:spcPts val="4000"/>
              </a:lnSpc>
              <a:buFont typeface="+mj-lt"/>
              <a:buAutoNum type="arabicPeriod"/>
            </a:pPr>
            <a:r>
              <a:rPr lang="en-US" sz="1800" dirty="0">
                <a:latin typeface="+mn-lt"/>
              </a:rPr>
              <a:t>Repeat this same process to enable the Application Integration API</a:t>
            </a:r>
          </a:p>
        </p:txBody>
      </p:sp>
      <p:pic>
        <p:nvPicPr>
          <p:cNvPr id="13" name="Picture 12">
            <a:extLst>
              <a:ext uri="{FF2B5EF4-FFF2-40B4-BE49-F238E27FC236}">
                <a16:creationId xmlns:a16="http://schemas.microsoft.com/office/drawing/2014/main" id="{11A0CA95-5C48-FB29-1F68-17DC51868B09}"/>
              </a:ext>
            </a:extLst>
          </p:cNvPr>
          <p:cNvPicPr>
            <a:picLocks noChangeAspect="1"/>
          </p:cNvPicPr>
          <p:nvPr/>
        </p:nvPicPr>
        <p:blipFill>
          <a:blip r:embed="rId9"/>
          <a:stretch>
            <a:fillRect/>
          </a:stretch>
        </p:blipFill>
        <p:spPr>
          <a:xfrm>
            <a:off x="4473934" y="4486432"/>
            <a:ext cx="676275" cy="361950"/>
          </a:xfrm>
          <a:prstGeom prst="rect">
            <a:avLst/>
          </a:prstGeom>
        </p:spPr>
      </p:pic>
      <p:sp>
        <p:nvSpPr>
          <p:cNvPr id="14" name="Arrow: Left 13">
            <a:extLst>
              <a:ext uri="{FF2B5EF4-FFF2-40B4-BE49-F238E27FC236}">
                <a16:creationId xmlns:a16="http://schemas.microsoft.com/office/drawing/2014/main" id="{41FD1352-1007-E399-98C1-7AEB5FB474A5}"/>
              </a:ext>
            </a:extLst>
          </p:cNvPr>
          <p:cNvSpPr/>
          <p:nvPr/>
        </p:nvSpPr>
        <p:spPr>
          <a:xfrm>
            <a:off x="9452698" y="160668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5A258F70-2C2F-EF3F-DC31-54D68BF3B26E}"/>
              </a:ext>
            </a:extLst>
          </p:cNvPr>
          <p:cNvSpPr/>
          <p:nvPr/>
        </p:nvSpPr>
        <p:spPr>
          <a:xfrm>
            <a:off x="8605058" y="21593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56D6503E-36F1-AA90-4179-5B846DC3D87C}"/>
              </a:ext>
            </a:extLst>
          </p:cNvPr>
          <p:cNvSpPr/>
          <p:nvPr/>
        </p:nvSpPr>
        <p:spPr>
          <a:xfrm>
            <a:off x="8288480" y="518485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120CC6AB-E1B6-D062-6045-684725BFFDE0}"/>
              </a:ext>
            </a:extLst>
          </p:cNvPr>
          <p:cNvSpPr/>
          <p:nvPr/>
        </p:nvSpPr>
        <p:spPr>
          <a:xfrm>
            <a:off x="10030770" y="15801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C506AABD-1D8C-B1B9-C2BC-212EC9429A5B}"/>
              </a:ext>
            </a:extLst>
          </p:cNvPr>
          <p:cNvSpPr/>
          <p:nvPr/>
        </p:nvSpPr>
        <p:spPr>
          <a:xfrm>
            <a:off x="9148690" y="21353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32B7BC31-C625-348B-202D-CA284EC4AB94}"/>
              </a:ext>
            </a:extLst>
          </p:cNvPr>
          <p:cNvSpPr/>
          <p:nvPr/>
        </p:nvSpPr>
        <p:spPr>
          <a:xfrm>
            <a:off x="8885704" y="51608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1599456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5" name="Picture 4" descr="A screenshot of a computer&#10;&#10;Description automatically generated">
            <a:extLst>
              <a:ext uri="{FF2B5EF4-FFF2-40B4-BE49-F238E27FC236}">
                <a16:creationId xmlns:a16="http://schemas.microsoft.com/office/drawing/2014/main" id="{B5F13810-ECA7-D245-889C-B887DA812495}"/>
              </a:ext>
            </a:extLst>
          </p:cNvPr>
          <p:cNvPicPr>
            <a:picLocks noChangeAspect="1"/>
          </p:cNvPicPr>
          <p:nvPr/>
        </p:nvPicPr>
        <p:blipFill>
          <a:blip r:embed="rId6"/>
          <a:stretch>
            <a:fillRect/>
          </a:stretch>
        </p:blipFill>
        <p:spPr>
          <a:xfrm>
            <a:off x="7667433" y="1154690"/>
            <a:ext cx="2533444" cy="5102820"/>
          </a:xfrm>
          <a:prstGeom prst="rect">
            <a:avLst/>
          </a:prstGeom>
        </p:spPr>
      </p:pic>
      <p:pic>
        <p:nvPicPr>
          <p:cNvPr id="9" name="Picture 8">
            <a:extLst>
              <a:ext uri="{FF2B5EF4-FFF2-40B4-BE49-F238E27FC236}">
                <a16:creationId xmlns:a16="http://schemas.microsoft.com/office/drawing/2014/main" id="{91F97BB0-D9F4-48EB-4549-64A719A1EA48}"/>
              </a:ext>
            </a:extLst>
          </p:cNvPr>
          <p:cNvPicPr>
            <a:picLocks noChangeAspect="1"/>
          </p:cNvPicPr>
          <p:nvPr/>
        </p:nvPicPr>
        <p:blipFill>
          <a:blip r:embed="rId7"/>
          <a:stretch>
            <a:fillRect/>
          </a:stretch>
        </p:blipFill>
        <p:spPr>
          <a:xfrm>
            <a:off x="6831599" y="669209"/>
            <a:ext cx="1889730" cy="400733"/>
          </a:xfrm>
          <a:prstGeom prst="rect">
            <a:avLst/>
          </a:prstGeom>
        </p:spPr>
      </p:pic>
      <p:sp>
        <p:nvSpPr>
          <p:cNvPr id="8" name="TextBox 7">
            <a:extLst>
              <a:ext uri="{FF2B5EF4-FFF2-40B4-BE49-F238E27FC236}">
                <a16:creationId xmlns:a16="http://schemas.microsoft.com/office/drawing/2014/main" id="{E72C7473-525F-95AB-272F-2EA35A59D91E}"/>
              </a:ext>
            </a:extLst>
          </p:cNvPr>
          <p:cNvSpPr txBox="1"/>
          <p:nvPr/>
        </p:nvSpPr>
        <p:spPr>
          <a:xfrm>
            <a:off x="1194284" y="1272419"/>
            <a:ext cx="4351065" cy="2587311"/>
          </a:xfrm>
          <a:prstGeom prst="rect">
            <a:avLst/>
          </a:prstGeom>
          <a:noFill/>
        </p:spPr>
        <p:txBody>
          <a:bodyPr wrap="square" rtlCol="0">
            <a:spAutoFit/>
          </a:bodyPr>
          <a:lstStyle/>
          <a:p>
            <a:pPr>
              <a:lnSpc>
                <a:spcPts val="4000"/>
              </a:lnSpc>
            </a:pPr>
            <a:r>
              <a:rPr lang="en-US" sz="2000" b="1" u="sng" dirty="0"/>
              <a:t>STEP 4:  Create a Service Account</a:t>
            </a:r>
          </a:p>
          <a:p>
            <a:pPr>
              <a:lnSpc>
                <a:spcPts val="4000"/>
              </a:lnSpc>
            </a:pPr>
            <a:endParaRPr lang="en-US" sz="2000" dirty="0"/>
          </a:p>
          <a:p>
            <a:pPr>
              <a:lnSpc>
                <a:spcPts val="4000"/>
              </a:lnSpc>
            </a:pPr>
            <a:r>
              <a:rPr lang="en-US" sz="2400" dirty="0"/>
              <a:t>From the navigation menu on the left-hand side, select IAM &amp; Admin | Service Accounts </a:t>
            </a:r>
          </a:p>
        </p:txBody>
      </p:sp>
      <p:pic>
        <p:nvPicPr>
          <p:cNvPr id="10" name="Picture 9">
            <a:hlinkClick r:id="rId8"/>
            <a:extLst>
              <a:ext uri="{FF2B5EF4-FFF2-40B4-BE49-F238E27FC236}">
                <a16:creationId xmlns:a16="http://schemas.microsoft.com/office/drawing/2014/main" id="{5520F6D2-51EF-F699-F40D-E1EC05DCD109}"/>
              </a:ext>
            </a:extLst>
          </p:cNvPr>
          <p:cNvPicPr>
            <a:picLocks noChangeAspect="1"/>
          </p:cNvPicPr>
          <p:nvPr/>
        </p:nvPicPr>
        <p:blipFill>
          <a:blip r:embed="rId9"/>
          <a:stretch>
            <a:fillRect/>
          </a:stretch>
        </p:blipFill>
        <p:spPr>
          <a:xfrm>
            <a:off x="3837034" y="5556951"/>
            <a:ext cx="1397169" cy="519326"/>
          </a:xfrm>
          <a:prstGeom prst="rect">
            <a:avLst/>
          </a:prstGeom>
        </p:spPr>
      </p:pic>
      <p:sp>
        <p:nvSpPr>
          <p:cNvPr id="11" name="TextBox 10">
            <a:extLst>
              <a:ext uri="{FF2B5EF4-FFF2-40B4-BE49-F238E27FC236}">
                <a16:creationId xmlns:a16="http://schemas.microsoft.com/office/drawing/2014/main" id="{D3450B39-7872-06B6-3BCE-4748F4E7E5CF}"/>
              </a:ext>
            </a:extLst>
          </p:cNvPr>
          <p:cNvSpPr txBox="1"/>
          <p:nvPr/>
        </p:nvSpPr>
        <p:spPr>
          <a:xfrm>
            <a:off x="3532330" y="6026342"/>
            <a:ext cx="2045395" cy="230832"/>
          </a:xfrm>
          <a:prstGeom prst="rect">
            <a:avLst/>
          </a:prstGeom>
          <a:noFill/>
        </p:spPr>
        <p:txBody>
          <a:bodyPr wrap="square" rtlCol="0">
            <a:spAutoFit/>
          </a:bodyPr>
          <a:lstStyle/>
          <a:p>
            <a:pPr algn="ctr"/>
            <a:r>
              <a:rPr lang="en-US" sz="900" dirty="0"/>
              <a:t>What is a Google Service Account</a:t>
            </a:r>
          </a:p>
        </p:txBody>
      </p:sp>
      <p:sp>
        <p:nvSpPr>
          <p:cNvPr id="12" name="Arrow: Left 11">
            <a:extLst>
              <a:ext uri="{FF2B5EF4-FFF2-40B4-BE49-F238E27FC236}">
                <a16:creationId xmlns:a16="http://schemas.microsoft.com/office/drawing/2014/main" id="{E2FAD290-2F99-EFC4-E54B-E2A880606419}"/>
              </a:ext>
            </a:extLst>
          </p:cNvPr>
          <p:cNvSpPr/>
          <p:nvPr/>
        </p:nvSpPr>
        <p:spPr>
          <a:xfrm>
            <a:off x="7991802" y="12282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7D9C8DF1-E429-56A7-530C-9F9F0ACDFB3B}"/>
              </a:ext>
            </a:extLst>
          </p:cNvPr>
          <p:cNvSpPr/>
          <p:nvPr/>
        </p:nvSpPr>
        <p:spPr>
          <a:xfrm>
            <a:off x="8536130" y="278938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EB124D5B-5710-DB58-9A0A-0514BC26BEE8}"/>
              </a:ext>
            </a:extLst>
          </p:cNvPr>
          <p:cNvSpPr/>
          <p:nvPr/>
        </p:nvSpPr>
        <p:spPr>
          <a:xfrm>
            <a:off x="9788689" y="356198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621E8FD3-26F4-C4A6-3445-BC678EFECB91}"/>
              </a:ext>
            </a:extLst>
          </p:cNvPr>
          <p:cNvSpPr/>
          <p:nvPr/>
        </p:nvSpPr>
        <p:spPr>
          <a:xfrm>
            <a:off x="8561912" y="120970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Flowchart: Connector 15">
            <a:extLst>
              <a:ext uri="{FF2B5EF4-FFF2-40B4-BE49-F238E27FC236}">
                <a16:creationId xmlns:a16="http://schemas.microsoft.com/office/drawing/2014/main" id="{7719A8E3-F4A6-E15A-5929-CB399BE50295}"/>
              </a:ext>
            </a:extLst>
          </p:cNvPr>
          <p:cNvSpPr/>
          <p:nvPr/>
        </p:nvSpPr>
        <p:spPr>
          <a:xfrm>
            <a:off x="9106240" y="27596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7" name="Flowchart: Connector 16">
            <a:extLst>
              <a:ext uri="{FF2B5EF4-FFF2-40B4-BE49-F238E27FC236}">
                <a16:creationId xmlns:a16="http://schemas.microsoft.com/office/drawing/2014/main" id="{70435103-3C9B-08D6-E3A5-646CC45D4EF2}"/>
              </a:ext>
            </a:extLst>
          </p:cNvPr>
          <p:cNvSpPr/>
          <p:nvPr/>
        </p:nvSpPr>
        <p:spPr>
          <a:xfrm>
            <a:off x="10358799" y="35332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1964209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8" name="Picture 7" descr="A screenshot of a computer&#10;&#10;Description automatically generated">
            <a:extLst>
              <a:ext uri="{FF2B5EF4-FFF2-40B4-BE49-F238E27FC236}">
                <a16:creationId xmlns:a16="http://schemas.microsoft.com/office/drawing/2014/main" id="{6F25A28E-07B9-B7FF-4F89-E6AA983003F6}"/>
              </a:ext>
            </a:extLst>
          </p:cNvPr>
          <p:cNvPicPr>
            <a:picLocks noChangeAspect="1"/>
          </p:cNvPicPr>
          <p:nvPr/>
        </p:nvPicPr>
        <p:blipFill>
          <a:blip r:embed="rId6"/>
          <a:stretch>
            <a:fillRect/>
          </a:stretch>
        </p:blipFill>
        <p:spPr>
          <a:xfrm>
            <a:off x="6662797" y="2409334"/>
            <a:ext cx="4462403" cy="1018701"/>
          </a:xfrm>
          <a:prstGeom prst="rect">
            <a:avLst/>
          </a:prstGeom>
        </p:spPr>
      </p:pic>
      <p:pic>
        <p:nvPicPr>
          <p:cNvPr id="10" name="Picture 9">
            <a:extLst>
              <a:ext uri="{FF2B5EF4-FFF2-40B4-BE49-F238E27FC236}">
                <a16:creationId xmlns:a16="http://schemas.microsoft.com/office/drawing/2014/main" id="{B208E5EE-C233-CCC0-D60D-A2BFAB0BA422}"/>
              </a:ext>
            </a:extLst>
          </p:cNvPr>
          <p:cNvPicPr>
            <a:picLocks noChangeAspect="1"/>
          </p:cNvPicPr>
          <p:nvPr/>
        </p:nvPicPr>
        <p:blipFill>
          <a:blip r:embed="rId7"/>
          <a:stretch>
            <a:fillRect/>
          </a:stretch>
        </p:blipFill>
        <p:spPr>
          <a:xfrm>
            <a:off x="6831599" y="669209"/>
            <a:ext cx="1889730" cy="400733"/>
          </a:xfrm>
          <a:prstGeom prst="rect">
            <a:avLst/>
          </a:prstGeom>
        </p:spPr>
      </p:pic>
      <p:sp>
        <p:nvSpPr>
          <p:cNvPr id="5" name="Arrow: Left 4">
            <a:extLst>
              <a:ext uri="{FF2B5EF4-FFF2-40B4-BE49-F238E27FC236}">
                <a16:creationId xmlns:a16="http://schemas.microsoft.com/office/drawing/2014/main" id="{5892627A-D064-5151-BC74-52D69CC665EF}"/>
              </a:ext>
            </a:extLst>
          </p:cNvPr>
          <p:cNvSpPr/>
          <p:nvPr/>
        </p:nvSpPr>
        <p:spPr>
          <a:xfrm>
            <a:off x="8398698" y="256478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BF3B7A-5EB3-0116-93DD-0A6079D8CDBB}"/>
              </a:ext>
            </a:extLst>
          </p:cNvPr>
          <p:cNvSpPr txBox="1"/>
          <p:nvPr/>
        </p:nvSpPr>
        <p:spPr>
          <a:xfrm>
            <a:off x="1150070" y="1272419"/>
            <a:ext cx="4487563" cy="2587311"/>
          </a:xfrm>
          <a:prstGeom prst="rect">
            <a:avLst/>
          </a:prstGeom>
          <a:noFill/>
        </p:spPr>
        <p:txBody>
          <a:bodyPr wrap="square" rtlCol="0">
            <a:spAutoFit/>
          </a:bodyPr>
          <a:lstStyle/>
          <a:p>
            <a:pPr>
              <a:lnSpc>
                <a:spcPts val="4000"/>
              </a:lnSpc>
            </a:pPr>
            <a:r>
              <a:rPr lang="en-US" sz="2000" b="1" u="sng" dirty="0"/>
              <a:t>STEP 4:  Create a Service Account</a:t>
            </a:r>
          </a:p>
          <a:p>
            <a:pPr>
              <a:lnSpc>
                <a:spcPts val="4000"/>
              </a:lnSpc>
            </a:pPr>
            <a:endParaRPr lang="en-US" sz="2000" dirty="0"/>
          </a:p>
          <a:p>
            <a:pPr>
              <a:lnSpc>
                <a:spcPts val="4000"/>
              </a:lnSpc>
            </a:pPr>
            <a:r>
              <a:rPr lang="en-US" sz="2400" dirty="0"/>
              <a:t>On the next screen, click the 		button near the top left of the screen</a:t>
            </a:r>
          </a:p>
        </p:txBody>
      </p:sp>
      <p:pic>
        <p:nvPicPr>
          <p:cNvPr id="13" name="Picture 12">
            <a:extLst>
              <a:ext uri="{FF2B5EF4-FFF2-40B4-BE49-F238E27FC236}">
                <a16:creationId xmlns:a16="http://schemas.microsoft.com/office/drawing/2014/main" id="{669B9113-DCA0-C91C-92E7-9291E644F5AE}"/>
              </a:ext>
            </a:extLst>
          </p:cNvPr>
          <p:cNvPicPr>
            <a:picLocks noChangeAspect="1"/>
          </p:cNvPicPr>
          <p:nvPr/>
        </p:nvPicPr>
        <p:blipFill>
          <a:blip r:embed="rId8"/>
          <a:stretch>
            <a:fillRect/>
          </a:stretch>
        </p:blipFill>
        <p:spPr>
          <a:xfrm>
            <a:off x="1150069" y="2935118"/>
            <a:ext cx="1901532" cy="368665"/>
          </a:xfrm>
          <a:prstGeom prst="rect">
            <a:avLst/>
          </a:prstGeom>
        </p:spPr>
      </p:pic>
    </p:spTree>
    <p:extLst>
      <p:ext uri="{BB962C8B-B14F-4D97-AF65-F5344CB8AC3E}">
        <p14:creationId xmlns:p14="http://schemas.microsoft.com/office/powerpoint/2010/main" val="3116465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22249"/>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9" name="Picture 8" descr="A screenshot of a computer&#10;&#10;Description automatically generated">
            <a:extLst>
              <a:ext uri="{FF2B5EF4-FFF2-40B4-BE49-F238E27FC236}">
                <a16:creationId xmlns:a16="http://schemas.microsoft.com/office/drawing/2014/main" id="{B06AF239-13B7-1B24-BFBF-306EF2B05DD2}"/>
              </a:ext>
            </a:extLst>
          </p:cNvPr>
          <p:cNvPicPr>
            <a:picLocks noChangeAspect="1"/>
          </p:cNvPicPr>
          <p:nvPr/>
        </p:nvPicPr>
        <p:blipFill>
          <a:blip r:embed="rId6"/>
          <a:stretch>
            <a:fillRect/>
          </a:stretch>
        </p:blipFill>
        <p:spPr>
          <a:xfrm>
            <a:off x="6610409" y="1661913"/>
            <a:ext cx="4440146" cy="3478114"/>
          </a:xfrm>
          <a:prstGeom prst="rect">
            <a:avLst/>
          </a:prstGeom>
        </p:spPr>
      </p:pic>
      <p:pic>
        <p:nvPicPr>
          <p:cNvPr id="10" name="Picture 9">
            <a:extLst>
              <a:ext uri="{FF2B5EF4-FFF2-40B4-BE49-F238E27FC236}">
                <a16:creationId xmlns:a16="http://schemas.microsoft.com/office/drawing/2014/main" id="{74331376-0CA5-2B9B-E288-E2CE78184469}"/>
              </a:ext>
            </a:extLst>
          </p:cNvPr>
          <p:cNvPicPr>
            <a:picLocks noChangeAspect="1"/>
          </p:cNvPicPr>
          <p:nvPr/>
        </p:nvPicPr>
        <p:blipFill>
          <a:blip r:embed="rId7"/>
          <a:stretch>
            <a:fillRect/>
          </a:stretch>
        </p:blipFill>
        <p:spPr>
          <a:xfrm>
            <a:off x="6831599" y="669209"/>
            <a:ext cx="1889730" cy="400733"/>
          </a:xfrm>
          <a:prstGeom prst="rect">
            <a:avLst/>
          </a:prstGeom>
        </p:spPr>
      </p:pic>
      <p:sp>
        <p:nvSpPr>
          <p:cNvPr id="5" name="TextBox 4">
            <a:extLst>
              <a:ext uri="{FF2B5EF4-FFF2-40B4-BE49-F238E27FC236}">
                <a16:creationId xmlns:a16="http://schemas.microsoft.com/office/drawing/2014/main" id="{48BF3665-141F-67B5-6F3D-A887E52A77F9}"/>
              </a:ext>
            </a:extLst>
          </p:cNvPr>
          <p:cNvSpPr txBox="1"/>
          <p:nvPr/>
        </p:nvSpPr>
        <p:spPr>
          <a:xfrm>
            <a:off x="1150070" y="1272419"/>
            <a:ext cx="4487563" cy="2598917"/>
          </a:xfrm>
          <a:prstGeom prst="rect">
            <a:avLst/>
          </a:prstGeom>
          <a:noFill/>
        </p:spPr>
        <p:txBody>
          <a:bodyPr wrap="square" rtlCol="0">
            <a:spAutoFit/>
          </a:bodyPr>
          <a:lstStyle/>
          <a:p>
            <a:pPr>
              <a:lnSpc>
                <a:spcPts val="4000"/>
              </a:lnSpc>
            </a:pPr>
            <a:r>
              <a:rPr lang="en-US" sz="2000" b="1" u="sng" dirty="0"/>
              <a:t>STEP 4:  Create a Service Account</a:t>
            </a:r>
          </a:p>
          <a:p>
            <a:pPr>
              <a:lnSpc>
                <a:spcPts val="4000"/>
              </a:lnSpc>
            </a:pPr>
            <a:endParaRPr lang="en-US" sz="2000" dirty="0"/>
          </a:p>
          <a:p>
            <a:pPr>
              <a:lnSpc>
                <a:spcPts val="4000"/>
              </a:lnSpc>
            </a:pPr>
            <a:r>
              <a:rPr lang="en-US" sz="2400" dirty="0"/>
              <a:t>Give the new service account a name of “IOT-PROJECT” and then click</a:t>
            </a:r>
          </a:p>
        </p:txBody>
      </p:sp>
      <p:sp>
        <p:nvSpPr>
          <p:cNvPr id="8" name="Arrow: Left 7">
            <a:extLst>
              <a:ext uri="{FF2B5EF4-FFF2-40B4-BE49-F238E27FC236}">
                <a16:creationId xmlns:a16="http://schemas.microsoft.com/office/drawing/2014/main" id="{4E6BEC53-9BDD-AAFE-DD43-456F67C56732}"/>
              </a:ext>
            </a:extLst>
          </p:cNvPr>
          <p:cNvSpPr/>
          <p:nvPr/>
        </p:nvSpPr>
        <p:spPr>
          <a:xfrm>
            <a:off x="8830482" y="25588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5AB2AC1B-D3B6-12CF-C107-7EC551C3FBC5}"/>
              </a:ext>
            </a:extLst>
          </p:cNvPr>
          <p:cNvSpPr/>
          <p:nvPr/>
        </p:nvSpPr>
        <p:spPr>
          <a:xfrm>
            <a:off x="9186824" y="384255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0CF8A4D-D2F7-9206-7D1C-8A67EF740B06}"/>
              </a:ext>
            </a:extLst>
          </p:cNvPr>
          <p:cNvPicPr>
            <a:picLocks noChangeAspect="1"/>
          </p:cNvPicPr>
          <p:nvPr/>
        </p:nvPicPr>
        <p:blipFill>
          <a:blip r:embed="rId8"/>
          <a:stretch>
            <a:fillRect/>
          </a:stretch>
        </p:blipFill>
        <p:spPr>
          <a:xfrm>
            <a:off x="2633065" y="3441146"/>
            <a:ext cx="1695450" cy="419100"/>
          </a:xfrm>
          <a:prstGeom prst="rect">
            <a:avLst/>
          </a:prstGeom>
        </p:spPr>
      </p:pic>
      <p:sp>
        <p:nvSpPr>
          <p:cNvPr id="14" name="Flowchart: Connector 13">
            <a:extLst>
              <a:ext uri="{FF2B5EF4-FFF2-40B4-BE49-F238E27FC236}">
                <a16:creationId xmlns:a16="http://schemas.microsoft.com/office/drawing/2014/main" id="{63AB96CF-6221-CC09-6B25-16EA339BAF2C}"/>
              </a:ext>
            </a:extLst>
          </p:cNvPr>
          <p:cNvSpPr/>
          <p:nvPr/>
        </p:nvSpPr>
        <p:spPr>
          <a:xfrm>
            <a:off x="9367101" y="25348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9A537A43-7F7F-2663-689A-719CBF563142}"/>
              </a:ext>
            </a:extLst>
          </p:cNvPr>
          <p:cNvSpPr/>
          <p:nvPr/>
        </p:nvSpPr>
        <p:spPr>
          <a:xfrm>
            <a:off x="9723443" y="38158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642584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5" name="Picture 4" descr="A screenshot of a computer&#10;&#10;Description automatically generated">
            <a:extLst>
              <a:ext uri="{FF2B5EF4-FFF2-40B4-BE49-F238E27FC236}">
                <a16:creationId xmlns:a16="http://schemas.microsoft.com/office/drawing/2014/main" id="{4FB50A70-662A-D095-1475-5A9CB1CB7485}"/>
              </a:ext>
            </a:extLst>
          </p:cNvPr>
          <p:cNvPicPr>
            <a:picLocks noChangeAspect="1"/>
          </p:cNvPicPr>
          <p:nvPr/>
        </p:nvPicPr>
        <p:blipFill>
          <a:blip r:embed="rId6"/>
          <a:stretch>
            <a:fillRect/>
          </a:stretch>
        </p:blipFill>
        <p:spPr>
          <a:xfrm>
            <a:off x="6702088" y="1365024"/>
            <a:ext cx="4295628" cy="2877061"/>
          </a:xfrm>
          <a:prstGeom prst="rect">
            <a:avLst/>
          </a:prstGeom>
        </p:spPr>
      </p:pic>
      <p:pic>
        <p:nvPicPr>
          <p:cNvPr id="8" name="Picture 7">
            <a:extLst>
              <a:ext uri="{FF2B5EF4-FFF2-40B4-BE49-F238E27FC236}">
                <a16:creationId xmlns:a16="http://schemas.microsoft.com/office/drawing/2014/main" id="{62208C66-EB13-6593-3715-68E1AD008DD8}"/>
              </a:ext>
            </a:extLst>
          </p:cNvPr>
          <p:cNvPicPr>
            <a:picLocks noChangeAspect="1"/>
          </p:cNvPicPr>
          <p:nvPr/>
        </p:nvPicPr>
        <p:blipFill>
          <a:blip r:embed="rId7"/>
          <a:stretch>
            <a:fillRect/>
          </a:stretch>
        </p:blipFill>
        <p:spPr>
          <a:xfrm>
            <a:off x="6831599" y="669209"/>
            <a:ext cx="1889730" cy="400733"/>
          </a:xfrm>
          <a:prstGeom prst="rect">
            <a:avLst/>
          </a:prstGeom>
        </p:spPr>
      </p:pic>
      <p:sp>
        <p:nvSpPr>
          <p:cNvPr id="9" name="TextBox 8">
            <a:extLst>
              <a:ext uri="{FF2B5EF4-FFF2-40B4-BE49-F238E27FC236}">
                <a16:creationId xmlns:a16="http://schemas.microsoft.com/office/drawing/2014/main" id="{4432D6E2-5D4B-A4F0-7EEC-328B4813A12C}"/>
              </a:ext>
            </a:extLst>
          </p:cNvPr>
          <p:cNvSpPr txBox="1"/>
          <p:nvPr/>
        </p:nvSpPr>
        <p:spPr>
          <a:xfrm>
            <a:off x="1150070" y="1272419"/>
            <a:ext cx="4487563" cy="4639155"/>
          </a:xfrm>
          <a:prstGeom prst="rect">
            <a:avLst/>
          </a:prstGeom>
          <a:noFill/>
        </p:spPr>
        <p:txBody>
          <a:bodyPr wrap="square" rtlCol="0">
            <a:spAutoFit/>
          </a:bodyPr>
          <a:lstStyle/>
          <a:p>
            <a:pPr>
              <a:lnSpc>
                <a:spcPts val="4000"/>
              </a:lnSpc>
            </a:pPr>
            <a:r>
              <a:rPr lang="en-US" sz="2000" b="1" u="sng" dirty="0"/>
              <a:t>STEP 4:  Create a Service Account</a:t>
            </a:r>
          </a:p>
          <a:p>
            <a:pPr>
              <a:lnSpc>
                <a:spcPts val="4000"/>
              </a:lnSpc>
            </a:pPr>
            <a:endParaRPr lang="en-US" sz="2000" dirty="0"/>
          </a:p>
          <a:p>
            <a:pPr marL="457200" indent="-457200">
              <a:lnSpc>
                <a:spcPts val="4000"/>
              </a:lnSpc>
              <a:buFont typeface="+mj-lt"/>
              <a:buAutoNum type="arabicPeriod"/>
            </a:pPr>
            <a:r>
              <a:rPr lang="en-US" sz="2000" dirty="0"/>
              <a:t>In the ‘Select a role’ drop-down list, scroll down and select the  ‘Pub/Sub Admin’ role</a:t>
            </a:r>
          </a:p>
          <a:p>
            <a:pPr marL="457200" indent="-457200">
              <a:lnSpc>
                <a:spcPts val="4000"/>
              </a:lnSpc>
              <a:buFont typeface="+mj-lt"/>
              <a:buAutoNum type="arabicPeriod"/>
            </a:pPr>
            <a:r>
              <a:rPr lang="en-US" sz="2000" dirty="0"/>
              <a:t>Repeat this process to also add the ‘</a:t>
            </a:r>
            <a:r>
              <a:rPr lang="en-US" sz="2000" dirty="0" err="1"/>
              <a:t>BigQuery</a:t>
            </a:r>
            <a:r>
              <a:rPr lang="en-US" sz="2000" dirty="0"/>
              <a:t> Data Editor’ role</a:t>
            </a:r>
          </a:p>
          <a:p>
            <a:pPr marL="457200" indent="-457200">
              <a:lnSpc>
                <a:spcPts val="4000"/>
              </a:lnSpc>
              <a:buFont typeface="+mj-lt"/>
              <a:buAutoNum type="arabicPeriod"/>
            </a:pPr>
            <a:r>
              <a:rPr lang="en-US" sz="2000" dirty="0"/>
              <a:t>Click               and then the   button at the bottom.</a:t>
            </a:r>
          </a:p>
        </p:txBody>
      </p:sp>
      <p:sp>
        <p:nvSpPr>
          <p:cNvPr id="10" name="Arrow: Left 9">
            <a:extLst>
              <a:ext uri="{FF2B5EF4-FFF2-40B4-BE49-F238E27FC236}">
                <a16:creationId xmlns:a16="http://schemas.microsoft.com/office/drawing/2014/main" id="{DE963D0B-DB18-FB05-7CD0-870AB2E6C60F}"/>
              </a:ext>
            </a:extLst>
          </p:cNvPr>
          <p:cNvSpPr/>
          <p:nvPr/>
        </p:nvSpPr>
        <p:spPr>
          <a:xfrm>
            <a:off x="8354602" y="251368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22509AFC-4BE0-8CDC-C9A8-E15E183BBCA0}"/>
              </a:ext>
            </a:extLst>
          </p:cNvPr>
          <p:cNvSpPr/>
          <p:nvPr/>
        </p:nvSpPr>
        <p:spPr>
          <a:xfrm>
            <a:off x="8366091" y="356156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9A699159-91A0-AC18-5399-59EFD0A8BD09}"/>
              </a:ext>
            </a:extLst>
          </p:cNvPr>
          <p:cNvSpPr/>
          <p:nvPr/>
        </p:nvSpPr>
        <p:spPr>
          <a:xfrm>
            <a:off x="9196242" y="30042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7A19617-CF84-A403-6C3C-4B20B0A989AD}"/>
              </a:ext>
            </a:extLst>
          </p:cNvPr>
          <p:cNvPicPr>
            <a:picLocks noChangeAspect="1"/>
          </p:cNvPicPr>
          <p:nvPr/>
        </p:nvPicPr>
        <p:blipFill>
          <a:blip r:embed="rId8"/>
          <a:stretch>
            <a:fillRect/>
          </a:stretch>
        </p:blipFill>
        <p:spPr>
          <a:xfrm>
            <a:off x="2305660" y="4991009"/>
            <a:ext cx="962025" cy="409575"/>
          </a:xfrm>
          <a:prstGeom prst="rect">
            <a:avLst/>
          </a:prstGeom>
        </p:spPr>
      </p:pic>
      <p:pic>
        <p:nvPicPr>
          <p:cNvPr id="16" name="Picture 15">
            <a:extLst>
              <a:ext uri="{FF2B5EF4-FFF2-40B4-BE49-F238E27FC236}">
                <a16:creationId xmlns:a16="http://schemas.microsoft.com/office/drawing/2014/main" id="{2CEC2CE1-91B3-E0FD-922A-F50CFEAA79A4}"/>
              </a:ext>
            </a:extLst>
          </p:cNvPr>
          <p:cNvPicPr>
            <a:picLocks noChangeAspect="1"/>
          </p:cNvPicPr>
          <p:nvPr/>
        </p:nvPicPr>
        <p:blipFill>
          <a:blip r:embed="rId9"/>
          <a:stretch>
            <a:fillRect/>
          </a:stretch>
        </p:blipFill>
        <p:spPr>
          <a:xfrm>
            <a:off x="4793238" y="4984280"/>
            <a:ext cx="609600" cy="409575"/>
          </a:xfrm>
          <a:prstGeom prst="rect">
            <a:avLst/>
          </a:prstGeom>
        </p:spPr>
      </p:pic>
      <p:pic>
        <p:nvPicPr>
          <p:cNvPr id="18" name="Picture 17">
            <a:extLst>
              <a:ext uri="{FF2B5EF4-FFF2-40B4-BE49-F238E27FC236}">
                <a16:creationId xmlns:a16="http://schemas.microsoft.com/office/drawing/2014/main" id="{F346AC54-F283-45A1-7506-2BA63E203A5B}"/>
              </a:ext>
            </a:extLst>
          </p:cNvPr>
          <p:cNvPicPr>
            <a:picLocks noChangeAspect="1"/>
          </p:cNvPicPr>
          <p:nvPr/>
        </p:nvPicPr>
        <p:blipFill>
          <a:blip r:embed="rId10"/>
          <a:stretch>
            <a:fillRect/>
          </a:stretch>
        </p:blipFill>
        <p:spPr>
          <a:xfrm>
            <a:off x="8550980" y="3798301"/>
            <a:ext cx="2084022" cy="2569656"/>
          </a:xfrm>
          <a:prstGeom prst="rect">
            <a:avLst/>
          </a:prstGeom>
        </p:spPr>
      </p:pic>
      <p:sp>
        <p:nvSpPr>
          <p:cNvPr id="19" name="Arrow: Left 18">
            <a:extLst>
              <a:ext uri="{FF2B5EF4-FFF2-40B4-BE49-F238E27FC236}">
                <a16:creationId xmlns:a16="http://schemas.microsoft.com/office/drawing/2014/main" id="{9CD33387-089C-D8B3-680E-E63DF93FB044}"/>
              </a:ext>
            </a:extLst>
          </p:cNvPr>
          <p:cNvSpPr/>
          <p:nvPr/>
        </p:nvSpPr>
        <p:spPr>
          <a:xfrm>
            <a:off x="9126453" y="573500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6D1F580C-6E62-3D32-44EA-547643228520}"/>
              </a:ext>
            </a:extLst>
          </p:cNvPr>
          <p:cNvSpPr/>
          <p:nvPr/>
        </p:nvSpPr>
        <p:spPr>
          <a:xfrm>
            <a:off x="8916274" y="61933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31E8226-E17D-3D8D-4E9E-469D88CFE5DE}"/>
              </a:ext>
            </a:extLst>
          </p:cNvPr>
          <p:cNvSpPr/>
          <p:nvPr/>
        </p:nvSpPr>
        <p:spPr>
          <a:xfrm>
            <a:off x="8924712" y="247988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B83839A-DC35-CD85-CB97-51553DF3CE2B}"/>
              </a:ext>
            </a:extLst>
          </p:cNvPr>
          <p:cNvSpPr/>
          <p:nvPr/>
        </p:nvSpPr>
        <p:spPr>
          <a:xfrm>
            <a:off x="8936201" y="353195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65F71952-2FD4-F870-3399-7A79192C7482}"/>
              </a:ext>
            </a:extLst>
          </p:cNvPr>
          <p:cNvSpPr/>
          <p:nvPr/>
        </p:nvSpPr>
        <p:spPr>
          <a:xfrm>
            <a:off x="9766352" y="29801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4" name="Flowchart: Connector 23">
            <a:extLst>
              <a:ext uri="{FF2B5EF4-FFF2-40B4-BE49-F238E27FC236}">
                <a16:creationId xmlns:a16="http://schemas.microsoft.com/office/drawing/2014/main" id="{E31E410C-489C-205A-3C0A-6A1E0184AC55}"/>
              </a:ext>
            </a:extLst>
          </p:cNvPr>
          <p:cNvSpPr/>
          <p:nvPr/>
        </p:nvSpPr>
        <p:spPr>
          <a:xfrm>
            <a:off x="9691542" y="570437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5" name="Flowchart: Connector 24">
            <a:extLst>
              <a:ext uri="{FF2B5EF4-FFF2-40B4-BE49-F238E27FC236}">
                <a16:creationId xmlns:a16="http://schemas.microsoft.com/office/drawing/2014/main" id="{E33EC45D-B41B-FFCE-3909-69123B2DB671}"/>
              </a:ext>
            </a:extLst>
          </p:cNvPr>
          <p:cNvSpPr/>
          <p:nvPr/>
        </p:nvSpPr>
        <p:spPr>
          <a:xfrm>
            <a:off x="9486384" y="61597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Tree>
    <p:extLst>
      <p:ext uri="{BB962C8B-B14F-4D97-AF65-F5344CB8AC3E}">
        <p14:creationId xmlns:p14="http://schemas.microsoft.com/office/powerpoint/2010/main" val="2863513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2EF15560-3D9C-D3E7-BA78-9583F35816F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E1034762-3EAE-4496-C93E-21E131D9F071}"/>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7D653A0-39D9-E263-8AF6-C2BB7A6D75E5}"/>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5B2DE33-17A1-EE5C-8563-82F98591E299}"/>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DEE9F80-67F3-345E-76FA-C8DE23FE3732}"/>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12E8EAE-E2A3-9A8D-52D2-C35E7301B42E}"/>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5304B81-3A56-38D2-6546-586E4280E1B7}"/>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51816A27-FBED-4C1E-B9BA-0B5D041CE5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DBC40D4C-0286-9F61-25A7-3BCB9E6872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DCE1AFA-3932-EB68-91EA-9C944203BA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EAFEE59A-D6E8-F705-A86D-C8B60E02E323}"/>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47B47248-6DBC-48C9-06DF-041BC779B6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189ADFF-B142-B15C-6480-F4F606B462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B9F364BB-7029-6E31-33F0-76E9ECD02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8B1EAEE9-DE87-E9CD-3515-B21B5325897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4E627B07-C3B7-F3A1-FE5C-5DBCBBA0B3A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73A8851-A901-A5B1-0417-8EB95F0366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EF60D094-C205-79B3-C4F5-8A4DDAD33B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1B15943-0EF9-230E-DD7E-CCF52695AE1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A6C1D2E-A1E6-F141-7A3E-4117959FC4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E713D76E-2A48-A62B-5119-2175C29E01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B90E28DE-1C9B-BFC5-2D03-C9FBCFD60D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AE07C48-FC48-D04A-CBD7-CE8D8E6CE18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64C73D8-2073-2554-6BE4-8AD1885EEE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C67A5D1-0EF9-3DC3-4493-3400CC8C0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2690866A-44B6-41F8-FC2A-9F6EF5BACB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F70709A4-366F-6EC8-9790-BAE74753E4FE}"/>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AEF1102-8BDC-E508-FD1C-EC85CAC32CD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DA281E-7CDD-56F3-3D56-F158F1FA31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597007-6826-DCEE-B5B0-54F3FA4E7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27358AD-1D13-B0D9-AABF-C16C3FFCB75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D9AC393-82A3-52C7-8A2B-73C6AB1EBB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032EF18-D15D-B57D-C8FD-B2641A712E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6C3E374-4A3D-0DF5-9632-831B78B3E0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5A212AE-998D-42DC-EB5E-4631F12C8313}"/>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0FC5D0D-B46F-A65C-DFBE-13C98B7D428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F577756C-C966-FA14-6C5F-355AC56F50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21B44D87-6F34-E872-5AEE-451AA8BEAE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052E25E6-DE3E-E4C5-E55C-BB20784220D5}"/>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D0957293-FE1C-26AC-5D38-94B3D7C856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B7E332A-1B1A-B5A8-54A9-D1D501CF6D9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1C690813-2E22-5C2F-E04E-9119C3285D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BC29929-BDB4-C2EC-46C6-DC9306272F5C}"/>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676C591D-A11E-433E-39F1-8DB04F42E8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8B59A332-940F-F419-5404-2C8A1A8929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1BEF5B82-6542-66BA-71B6-768F5F209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CBBB0D8-6221-B221-7DC6-C0AFE763F3BA}"/>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82BED4E5-3FED-F0F3-3308-60D9691CE79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6AAA87-2C3B-D304-52B3-4515676CA4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24B8F858-0582-559F-FB7A-B6E9FD7272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90296178-56BB-5060-FA7E-46293E43EC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FD01FAB0-6106-43A0-8532-69BFC4C986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BF941C51-6854-3B99-BB9D-17FF0F6AA0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C26DA37D-D478-D35A-C654-6FB751F9F93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529F618-F560-7E28-34BA-2AFF85FB355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DC1B4EE8-F657-95CA-D5F9-8F13257D68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13C1206D-2B10-1174-9CEA-3E9747A37A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B44531D-8E4F-DCF0-AF2C-61C3B1EF6F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D0C97EBA-FADD-2B44-5741-622672FAB664}"/>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F9C87173-23D9-AD68-6A24-4338BD2A2FB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C7D5918-D52F-433B-1C8E-8FB25E535185}"/>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36EE1681-CD6A-76D1-CAC8-F26CC2268F0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3C37A103-19C2-4C21-78F0-95ED6D75F98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E474FC04-8221-E865-8885-2E00202B39E6}"/>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0CF4ED1-D576-D889-590C-59ECEC247803}"/>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0B0FAED-2048-3E3A-2C54-F71E686037C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D85E58F-55E7-338B-D38A-24AE46B597AA}"/>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17B055-503C-348E-CC06-B801F791AB8A}"/>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21EB4A2-0156-44B2-111D-C1FA39130DD0}"/>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D549413-BBA7-E357-F099-1077C894605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57BB0FD2-2751-6F51-F3B9-DC0B8DC30F2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28670BD-2F17-4B22-263B-57A39753130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A5C26A35-87E8-EB33-AC42-77CFE438381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5C0C9F32-F2CB-42DB-4970-D7EE490F0FC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89353164-AFC8-6CDD-0D8A-10A7FD262F6F}"/>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1237313-9CE1-1BAD-A5F4-5287F8E06C8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9B9D77D-3CD0-0F6D-ED03-F997AB7A7C5B}"/>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35165D5D-F763-F615-263E-0C0ED71A635D}"/>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8007CB1-24BE-D35C-A3CD-5478366D411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305B7154-DEDB-2526-81B6-3F807F91BBA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F9CE000F-1F9E-7D51-273C-1523C3B73B6A}"/>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540F7587-1078-6EDE-211A-46C544E7790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B1B49346-1B85-4D75-2955-0DC08A9C07A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4E78FA15-6D07-0414-3B53-8625FF6924BF}"/>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7D903DD-7605-DD78-DAFB-BCB5041725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C49B9D0-898E-B114-277E-1504DFCB6C1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E838DF64-5806-3DA9-2195-AB48C634525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8837B14-1C3F-2920-A34C-544AB24B2874}"/>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3DAF81F-6C96-A7E9-DBE7-3B2490FD3A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C6E455AB-031A-26AD-337A-7DF6C6ECBE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753EFAA-2480-BFC6-235D-F5D3C4DB2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970559E-5B2A-0474-5D65-57941B1270D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C7D34D9-690A-38F4-0475-7B6A59AB4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1BD7B10A-2B37-B876-15B4-A20E8E688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7E3CEF54-7149-FF82-8E37-ABC5D6B06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F937C7A-CAC7-F4DF-5386-B6FE609C11C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4702891-DF31-923D-27C5-E1BB072DEE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54B0C05-C421-C4F9-AA78-591A2C7158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9084115-B12A-770E-303D-A19B0FEFC6F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D6904140-BBBF-14DA-D161-516437C7709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DEC01839-0FE7-7EE8-0156-7CAD0A9047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6EC5349-B67D-92B7-32FB-A358C53DCA2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10CCFE51-6243-F1E1-95F6-E22C722ABF0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585D0BF-4F94-B3C1-EBFB-2C3FF33B1243}"/>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24DF84AB-F9C9-810D-E4E4-B04E136673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0A579536-F395-8904-13B8-D307C74A12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4F33AB1A-3DA7-24F6-D88D-D1549DE496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776AC91-6F49-4396-198D-2DC1A088B53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E38FD314-4ABD-1445-7DD8-082D84E12F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7936A32-58C8-42C2-0CA1-ACD974DF8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1286148-B750-1B80-9243-E9183E29D2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19E536B-7789-6C80-4955-CD829F1E1EA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6F78F02-35B8-DB9E-0A20-DB796CDAB1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C7D494D-E3D2-8AD5-D82B-363FDF7DA8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7991343-7BAE-1647-93E4-1AADBEDEC7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FDE1CE87-4442-4E82-7853-B9B9E54616AF}"/>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BB8FF2D7-C122-4C44-DFA7-B594B0DCF0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2D2ECCC-D3C3-0E1D-D296-5522ABEA1A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33D0C24-B82D-BC47-91DE-4A3C77ED70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C2C8C1D-C8DD-E099-F6EF-E5444587BB4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FAB39C2-FA44-C29D-5739-CE594C2C5E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101AEB12-AF72-5827-F09C-2EFBAC1964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977C585-E693-FD2C-60A3-09A4A7AADD8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98DCD9B-2E68-27D1-600F-E50C43CF1173}"/>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A32FD716-EB5D-80AE-EE04-60A4EEA1E6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01B15E29-069A-5215-4467-0D18C46DF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A321DA5-708A-AB1C-7B3B-30CBC192CB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A9CD6BDD-15F8-594D-429C-1B4992AAC5A4}"/>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71F3BC1-EF88-9592-97D3-CC6ADB6C0F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7F84DDA9-E7F1-2ACB-AF3E-DC1EA06F59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77EB0B1-7AD0-2C0C-F7AD-9B1392DAD66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C51F4AA2-3988-EA81-C1A9-65CAF548B115}"/>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E95209B-FCF4-DDEE-AD42-2F27D2258C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C49FA292-C5FB-5244-73B0-166CDC413A1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EC270D-EC64-0F88-57B9-9991EB6BDF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2784BA9-EA6A-18E1-7A6A-6B8C03755267}"/>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5C5ABE80-F7AE-B259-B5E0-D050513820D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BCF47B1D-8796-CDDB-5278-292BE7E4A1C3}"/>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3A9ECA4-0FD1-B459-7831-3BC053F87C60}"/>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1D49AD1-F83B-F0F5-4A04-A10F50E5430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DD6F86B1-B73B-4B52-33CE-33A73973DC1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FED4AC2-AE17-5F31-9AC2-AA74A7DA09E8}"/>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C17BE11D-04E1-08CA-7A39-9D71642C9272}"/>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8754AB69-9A66-9ED9-8872-5A963C716D37}"/>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2F2758B-2F50-E4BA-9C05-0965BBBC09D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FAD6B660-75E9-983C-1EE3-AA360DDF289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798D1F8E-890C-B27C-A57B-6953E756E012}"/>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21D02CA-53A6-E1F0-B1A2-0371975FEF6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8DBDB077-3663-C5DF-BBFA-9E3381883BEF}"/>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BB4242A-CBCF-3592-6280-90B344B7098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51D2E5E-DCE2-4CFB-6369-B4DB197A774D}"/>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BE64408F-D495-C389-E958-4BA8D6AB3384}"/>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F7BB266-8BD0-F63B-4DD0-BA34E365B98C}"/>
              </a:ext>
            </a:extLst>
          </p:cNvPr>
          <p:cNvSpPr txBox="1"/>
          <p:nvPr/>
        </p:nvSpPr>
        <p:spPr>
          <a:xfrm>
            <a:off x="6832561" y="2385299"/>
            <a:ext cx="3630276" cy="2587311"/>
          </a:xfrm>
          <a:prstGeom prst="rect">
            <a:avLst/>
          </a:prstGeom>
          <a:noFill/>
        </p:spPr>
        <p:txBody>
          <a:bodyPr wrap="square" rtlCol="0">
            <a:spAutoFit/>
          </a:bodyPr>
          <a:lstStyle/>
          <a:p>
            <a:pPr algn="ctr">
              <a:lnSpc>
                <a:spcPts val="4000"/>
              </a:lnSpc>
            </a:pPr>
            <a:r>
              <a:rPr lang="en-US" sz="2000" dirty="0">
                <a:solidFill>
                  <a:schemeClr val="tx1"/>
                </a:solidFill>
              </a:rPr>
              <a:t>Everyone has a new service account named IOT-PROJECT created and has granted it roles for Pub/Sub &amp; </a:t>
            </a:r>
            <a:r>
              <a:rPr lang="en-US" sz="2000" dirty="0" err="1">
                <a:solidFill>
                  <a:schemeClr val="tx1"/>
                </a:solidFill>
              </a:rPr>
              <a:t>BigQuery</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6B60B4F-1AE8-DA17-4E74-465B63732862}"/>
              </a:ext>
            </a:extLst>
          </p:cNvPr>
          <p:cNvPicPr>
            <a:picLocks noChangeAspect="1"/>
          </p:cNvPicPr>
          <p:nvPr/>
        </p:nvPicPr>
        <p:blipFill>
          <a:blip r:embed="rId4"/>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560097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0000"/>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5140382"/>
          </a:xfrm>
          <a:prstGeom prst="rect">
            <a:avLst/>
          </a:prstGeom>
          <a:noFill/>
        </p:spPr>
        <p:txBody>
          <a:bodyPr wrap="square" rtlCol="0">
            <a:spAutoFit/>
          </a:bodyPr>
          <a:lstStyle/>
          <a:p>
            <a:pPr>
              <a:lnSpc>
                <a:spcPts val="4000"/>
              </a:lnSpc>
            </a:pPr>
            <a:r>
              <a:rPr lang="en-US" sz="2000" b="1" u="sng" dirty="0">
                <a:latin typeface="+mn-lt"/>
              </a:rPr>
              <a:t>STEP 5:  GET API CREDENTIALS</a:t>
            </a:r>
          </a:p>
          <a:p>
            <a:pPr>
              <a:lnSpc>
                <a:spcPts val="4000"/>
              </a:lnSpc>
            </a:pPr>
            <a:endParaRPr lang="en-US" sz="2000" dirty="0">
              <a:latin typeface="+mn-lt"/>
            </a:endParaRPr>
          </a:p>
          <a:p>
            <a:pPr marL="457200" indent="-457200">
              <a:lnSpc>
                <a:spcPts val="4000"/>
              </a:lnSpc>
              <a:buFont typeface="+mj-lt"/>
              <a:buAutoNum type="arabicPeriod"/>
            </a:pPr>
            <a:r>
              <a:rPr lang="en-US" sz="1600" dirty="0">
                <a:latin typeface="+mn-lt"/>
              </a:rPr>
              <a:t>While on the service accounts page, </a:t>
            </a:r>
            <a:r>
              <a:rPr lang="en-US" sz="1600" kern="100" dirty="0">
                <a:effectLst/>
                <a:latin typeface="+mn-lt"/>
                <a:ea typeface="Calibri" panose="020F0502020204030204" pitchFamily="34" charset="0"/>
                <a:cs typeface="Times New Roman" panose="02020603050405020304" pitchFamily="18" charset="0"/>
              </a:rPr>
              <a:t>Click your newly created service account to open it’s details page:</a:t>
            </a:r>
          </a:p>
          <a:p>
            <a:pPr marL="457200" indent="-457200">
              <a:lnSpc>
                <a:spcPts val="4000"/>
              </a:lnSpc>
              <a:buFont typeface="+mj-lt"/>
              <a:buAutoNum type="arabicPeriod"/>
            </a:pPr>
            <a:endParaRPr lang="en-US" sz="1600" kern="100" dirty="0">
              <a:solidFill>
                <a:srgbClr val="202124"/>
              </a:solidFill>
              <a:latin typeface="+mn-lt"/>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1600" kern="100" dirty="0">
                <a:solidFill>
                  <a:srgbClr val="202124"/>
                </a:solidFill>
                <a:effectLst/>
                <a:latin typeface="+mn-lt"/>
                <a:ea typeface="Calibri" panose="020F0502020204030204" pitchFamily="34" charset="0"/>
                <a:cs typeface="Times New Roman" panose="02020603050405020304" pitchFamily="18" charset="0"/>
              </a:rPr>
              <a:t>On the Service Account details page, click the ‘KEYS’ tab, and then click the   	      button, and select the ‘Create new key’ option</a:t>
            </a:r>
            <a:r>
              <a:rPr lang="en-US" sz="2000" kern="100" dirty="0">
                <a:solidFill>
                  <a:srgbClr val="202124"/>
                </a:solidFill>
                <a:effectLst/>
                <a:latin typeface="+mn-lt"/>
                <a:ea typeface="Calibri" panose="020F0502020204030204" pitchFamily="34" charset="0"/>
                <a:cs typeface="Times New Roman" panose="02020603050405020304" pitchFamily="18" charset="0"/>
              </a:rPr>
              <a:t>.</a:t>
            </a:r>
            <a:endParaRPr lang="en-US" sz="1600" kern="100" dirty="0">
              <a:solidFill>
                <a:srgbClr val="202124"/>
              </a:solidFill>
              <a:effectLst/>
              <a:latin typeface="+mn-lt"/>
              <a:ea typeface="Calibri" panose="020F050202020403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5758AEBD-96CC-32B2-FC48-DAEADBC39851}"/>
              </a:ext>
            </a:extLst>
          </p:cNvPr>
          <p:cNvPicPr>
            <a:picLocks noChangeAspect="1"/>
          </p:cNvPicPr>
          <p:nvPr/>
        </p:nvPicPr>
        <p:blipFill>
          <a:blip r:embed="rId6"/>
          <a:stretch>
            <a:fillRect/>
          </a:stretch>
        </p:blipFill>
        <p:spPr>
          <a:xfrm>
            <a:off x="6829425" y="1907228"/>
            <a:ext cx="3940733" cy="84119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4F3ECAA-2485-2751-06A6-B9D0F099FE38}"/>
              </a:ext>
            </a:extLst>
          </p:cNvPr>
          <p:cNvPicPr>
            <a:picLocks noChangeAspect="1"/>
          </p:cNvPicPr>
          <p:nvPr/>
        </p:nvPicPr>
        <p:blipFill>
          <a:blip r:embed="rId7"/>
          <a:stretch>
            <a:fillRect/>
          </a:stretch>
        </p:blipFill>
        <p:spPr>
          <a:xfrm>
            <a:off x="6823079" y="3823032"/>
            <a:ext cx="4001026" cy="2192015"/>
          </a:xfrm>
          <a:prstGeom prst="rect">
            <a:avLst/>
          </a:prstGeom>
        </p:spPr>
      </p:pic>
      <p:pic>
        <p:nvPicPr>
          <p:cNvPr id="10" name="Picture 9">
            <a:extLst>
              <a:ext uri="{FF2B5EF4-FFF2-40B4-BE49-F238E27FC236}">
                <a16:creationId xmlns:a16="http://schemas.microsoft.com/office/drawing/2014/main" id="{A24A09BD-9DF2-BE92-A0D7-F2DCF51F979F}"/>
              </a:ext>
            </a:extLst>
          </p:cNvPr>
          <p:cNvPicPr>
            <a:picLocks noChangeAspect="1"/>
          </p:cNvPicPr>
          <p:nvPr/>
        </p:nvPicPr>
        <p:blipFill>
          <a:blip r:embed="rId8"/>
          <a:stretch>
            <a:fillRect/>
          </a:stretch>
        </p:blipFill>
        <p:spPr>
          <a:xfrm>
            <a:off x="6831599" y="669209"/>
            <a:ext cx="1889730" cy="400733"/>
          </a:xfrm>
          <a:prstGeom prst="rect">
            <a:avLst/>
          </a:prstGeom>
        </p:spPr>
      </p:pic>
      <p:sp>
        <p:nvSpPr>
          <p:cNvPr id="11" name="Arrow: Left 10">
            <a:extLst>
              <a:ext uri="{FF2B5EF4-FFF2-40B4-BE49-F238E27FC236}">
                <a16:creationId xmlns:a16="http://schemas.microsoft.com/office/drawing/2014/main" id="{94201326-BEEE-5F6C-1E72-610AE2F36922}"/>
              </a:ext>
            </a:extLst>
          </p:cNvPr>
          <p:cNvSpPr/>
          <p:nvPr/>
        </p:nvSpPr>
        <p:spPr>
          <a:xfrm>
            <a:off x="8536130" y="25622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AACEDEC7-E5E0-1FED-4221-99AC2751F059}"/>
              </a:ext>
            </a:extLst>
          </p:cNvPr>
          <p:cNvSpPr/>
          <p:nvPr/>
        </p:nvSpPr>
        <p:spPr>
          <a:xfrm>
            <a:off x="9349757" y="43199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05835-3582-9EBB-5B0B-5B350FFBB55F}"/>
              </a:ext>
            </a:extLst>
          </p:cNvPr>
          <p:cNvPicPr>
            <a:picLocks noChangeAspect="1"/>
          </p:cNvPicPr>
          <p:nvPr/>
        </p:nvPicPr>
        <p:blipFill>
          <a:blip r:embed="rId9"/>
          <a:stretch>
            <a:fillRect/>
          </a:stretch>
        </p:blipFill>
        <p:spPr>
          <a:xfrm>
            <a:off x="1503797" y="5534993"/>
            <a:ext cx="1002725" cy="338640"/>
          </a:xfrm>
          <a:prstGeom prst="rect">
            <a:avLst/>
          </a:prstGeom>
        </p:spPr>
      </p:pic>
      <p:sp>
        <p:nvSpPr>
          <p:cNvPr id="15" name="Arrow: Left 14">
            <a:extLst>
              <a:ext uri="{FF2B5EF4-FFF2-40B4-BE49-F238E27FC236}">
                <a16:creationId xmlns:a16="http://schemas.microsoft.com/office/drawing/2014/main" id="{2C3454B4-4BFF-92E8-EBEE-A58CC7939710}"/>
              </a:ext>
            </a:extLst>
          </p:cNvPr>
          <p:cNvSpPr/>
          <p:nvPr/>
        </p:nvSpPr>
        <p:spPr>
          <a:xfrm>
            <a:off x="8532337" y="543377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776F7D88-C1E1-6531-C51F-8EAAB3C482A6}"/>
              </a:ext>
            </a:extLst>
          </p:cNvPr>
          <p:cNvSpPr/>
          <p:nvPr/>
        </p:nvSpPr>
        <p:spPr>
          <a:xfrm>
            <a:off x="8635382" y="560286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132740F0-D180-DF19-CCD6-6ED35E3E714C}"/>
              </a:ext>
            </a:extLst>
          </p:cNvPr>
          <p:cNvSpPr/>
          <p:nvPr/>
        </p:nvSpPr>
        <p:spPr>
          <a:xfrm>
            <a:off x="9072749" y="25381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5E8B3E84-AA03-621F-408C-16C2207BC6EF}"/>
              </a:ext>
            </a:extLst>
          </p:cNvPr>
          <p:cNvSpPr/>
          <p:nvPr/>
        </p:nvSpPr>
        <p:spPr>
          <a:xfrm>
            <a:off x="9897128" y="429587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907B8E60-6140-696C-922A-F1B7B1A9EA8E}"/>
              </a:ext>
            </a:extLst>
          </p:cNvPr>
          <p:cNvSpPr/>
          <p:nvPr/>
        </p:nvSpPr>
        <p:spPr>
          <a:xfrm>
            <a:off x="9098746" y="54001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0" name="Flowchart: Connector 19">
            <a:extLst>
              <a:ext uri="{FF2B5EF4-FFF2-40B4-BE49-F238E27FC236}">
                <a16:creationId xmlns:a16="http://schemas.microsoft.com/office/drawing/2014/main" id="{65E2B989-2F50-D574-218F-F71B73B7B590}"/>
              </a:ext>
            </a:extLst>
          </p:cNvPr>
          <p:cNvSpPr/>
          <p:nvPr/>
        </p:nvSpPr>
        <p:spPr>
          <a:xfrm>
            <a:off x="9234502" y="55820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3268322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D1F4AF7D-72E5-8986-BBFE-F80E14FB1E2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BFEDCEB2-0821-AAE2-9E86-E7D4A85B684D}"/>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80F7A5A1-CDB3-46D7-BC40-84E93F2435C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2ED942D-EC3F-EFC4-7C2F-342AF9F3F6A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FB10EC43-BB17-D8CD-AAB7-A54A92DE6FB9}"/>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20E7BC-58D3-113B-B7C3-2B869A9C2D8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EF319EC7-A140-0471-DB91-546283130E51}"/>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FA0411EA-F639-F310-2A60-E1C8B9D6A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0B94BDE-406E-898E-A787-F0302ECC2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004ACA13-7B74-27AF-256F-3C0D5FD3BC2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3C77580-E1B2-CC42-0426-C1601E40705F}"/>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7C734D6-776D-84EE-342B-CAD7F3D3D1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3F31979-4247-EC84-BEC1-0B2FC95064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94441145-AAC3-8363-ABF6-B578F7D4E8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2E0772DD-0A51-D700-D89A-D2EE4A2BF17E}"/>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FB7CDDC8-3709-5931-3434-F250591039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0D1C9A6-CA57-E5D4-946E-FE34C7F5F6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D1EFACA3-EE9E-38CB-01FC-61BA27B30F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9ABB075-C47B-EF40-029F-CBB9878B3DB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DA059550-7093-C5F6-0AA4-2431CDB31BA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70481E2-EB93-D1A7-E05C-5AC20DCCA6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9E2FA556-BA00-C096-2B2F-1B0341FC13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97A038F-9CC5-E806-A6AC-E27ED3D8F19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79AA64D-B895-F792-8134-A91CA80753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2F5900FC-BBA0-9674-95C9-231592996AB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33D82889-0DF3-7ED7-185D-01EC1FE9594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B7100E28-9D7E-C446-4824-D403D7CB71D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B434AED-9177-03D8-20F7-53D30AE2DB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E5F7E835-E323-9E40-92CB-7AED8E3DC5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E90899E3-8CC2-A7CF-CAAD-D9B8D2AAFF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3FC5800-794C-7731-D2F0-61E47ABEBA6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9ECDAFE-6C5C-43E2-722D-30FA51B0B7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EB0DD692-72E1-59B3-CF3A-D74E9D9674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7418C20-8122-41DA-51B6-CB2EE700A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59751A4-554B-9315-686B-158500A1D4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9512CB3-3422-6F03-011D-D73D8086D9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50F2BFF6-0D64-D302-D878-B2C124AF62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5853AECB-55CD-3B28-9C3D-65AAA2B95B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6F8D08CD-E348-5F6A-454D-27F75D5FCA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FBA8CEB-B76F-CFDD-636E-A62B457D78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2109AF1-7EBD-A3EF-6B25-B4D163C80C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F08E46B3-22ED-776E-B0E5-D1225F30479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125D4742-0E9B-54CF-E743-EE75FBF25D82}"/>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666615E-95B4-80CF-946C-3BFB906D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A0AD0BDD-AB78-0619-B8BC-4DC1B879B7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A70CA24A-3E0D-EF3E-C0BF-9EECEDB58DF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0A4C2893-EE65-A383-CFAF-25770C50825C}"/>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5243E674-8FC3-BBA0-93D5-CB9DD5240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2A5D6F5-29AD-ACF9-A693-C50E32EE3A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C075C3B-5828-CDD3-E54B-C30D456F67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CB6CE55-CC07-D3D7-3DFA-81FDDFFE8E90}"/>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101D76E5-9598-8BAF-87C9-A1C8A3E9EC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E735EDB-8E38-D0F9-3083-B6CB6A511E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C4F127F-BB0D-4AA8-BBFE-E72167D14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B6B8E56C-4B43-00ED-6AE6-6F1E18B278E7}"/>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59D4153D-75C7-590F-FD6D-FA8ED02B41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8BD0195-B9D6-665A-1CB3-818C2EC8023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B08C9B92-F9B0-6393-6651-66471789653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1FBB8AF-BE02-5717-3C6F-B388390F577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03F02796-6118-8A7B-4DBB-39901FFFB3C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DEED7421-BA83-705A-DF29-158F2E47227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1094941-6159-9914-7C95-11C1031F50B5}"/>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B4D5DA50-A414-3D80-459D-4A759885E152}"/>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8662A2E8-1F69-82E0-40F1-9C7DE48DFC6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310EA14A-19EE-D62A-2DC0-DBEF12774BF1}"/>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B18571C-14DC-25B7-CAE2-86218FEA278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950D899-A071-D4B5-97BC-B0CB758CC1E0}"/>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BE467E94-A241-C806-4B81-95DC54A01B2B}"/>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D4CEE6FE-F31D-0C74-DE03-CCAFF7632B19}"/>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1472191-50E9-1DAE-6307-09BFE41D3C73}"/>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6575BD7D-F67B-4F15-C608-747FAD1E842B}"/>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C5737124-4797-4B32-07D3-FCEA463741EC}"/>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76244573-1F81-2C11-F7EA-4717FB46A243}"/>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A29100F-D4A3-2900-A9B4-0AA46D9C39F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8E2B5E05-7DFA-67C3-3702-5480B5C70E87}"/>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45669159-BC8A-576F-B241-3F998F147B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C838A4D-B516-8B11-68FF-F16F39A148CE}"/>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1C02B56-7653-F739-30BA-F52514D7911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3E3BD6AC-4B99-304D-E3C6-7A6F56A57579}"/>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2786A71F-34D4-608C-D874-5E5404C8A747}"/>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7A8DF2AB-EAC0-F11A-92CA-411E66C0AACD}"/>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FF1F70F-A03B-D0A2-645A-5B490BCFA2C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7F544B2-C27D-DECD-44AC-730F58F38E2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4B11C56-CED3-997E-F958-7855DEC312E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A4A4EE5-D8ED-043D-DAEC-6D086EC7F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E937C07-A197-1CFF-1087-9220B6DFC2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89FCE8E6-84CE-90AF-134E-E7ACABC08E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1838599-1E0F-7D62-3FC2-1B4AF90AFA28}"/>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0B80B202-BA08-71DF-69F3-7F11CB8C672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FCC10E26-CF09-43D4-80ED-D106B8F97F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7B112048-8FEB-5549-664D-911EC16C16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F0B8BC01-9EDD-A15C-8068-51D3D9BD302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A16765D-9282-677C-3B7F-9504CB80DA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021F1D06-C571-F52A-F6EB-D1919083C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DC21D9BD-2159-708D-4CF9-04FB88B266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97F89074-6728-B47A-FCEF-9D74822B80B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ACF6BFC-6D99-8930-3C52-8043CF830D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9C735477-4F2A-E27B-0274-150764A53C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CC14BE6E-B23C-FB5A-B8CF-183F30199F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6A0E9ACB-4350-EADE-44B7-058725ABB5D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4EE54D1-9848-AF30-1754-94F6E10FA7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732EBB0-8B79-CF33-2033-3CE0B726FCB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80147F19-8E9D-ADD0-14AE-6B293423D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8E042CC-0015-EE8D-D0B5-82CE8EECBF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4EDE01E-EB5B-2187-A2B5-4D22D93486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CF545DF-B3F7-187F-BEEC-E09EECACAD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5461AF9D-4CD5-9CC4-1B78-0A331306AB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BE94A10-F60B-5D08-5E34-76A2BA0887C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75A0B548-3C9A-27A7-7FCF-C1D1922E87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9A53393-C829-A41F-8FA4-6F8F8344D2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62E6E2C-7AC2-1EAA-8BD8-F6BAB1804C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8353A8A0-BE34-C49D-329E-2C9087E7ACC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97766B46-A3AD-71E5-0C6F-2F6B50EBAE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6F52D43C-02E9-4BE6-9D6D-EECEA63431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3BEE8E41-599F-B615-027C-3DB4C8D6CE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6994E8F0-39FE-D931-9B85-D5FB1DE3E1A5}"/>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CB30581-6A82-7E3A-A87C-F665611220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89DC1B09-6175-6723-D3AC-5F4A99FC65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A219845-0E1F-9B38-8018-69DA2D6221C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88E0E243-75BD-3D4B-654C-EA2ACC3E5054}"/>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1726D06C-A29D-89F8-B5FA-0320F844D8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47F531AB-86C4-1914-EE8B-E7228F8B2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409E2B0-E77E-DC30-91D5-1D7BA8060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437F01D6-6A34-C504-862E-076D6E47A39D}"/>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1B55B4F-20C9-D766-F51D-DDBD4501F8E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C693354-9ECE-5CCE-38F6-CC2B3787CE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C39832DB-8180-07BD-6680-66E1CFAB62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C1D4566F-F9B8-CB3F-6C3A-5661A241044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E388C07-3C47-637C-D901-78CFAABBCA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200FD3-E18B-D42C-84F0-102F330994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F396705-52D5-0FBE-C132-FE42C0A283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2B919D27-3B6E-0010-B5B4-6220D6D8406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0D10037E-BF07-0C12-07E8-799C15C62A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4B5AB766-59F0-996A-A851-3206E740072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C4DBE8-1BFF-1119-9CF0-587D146D40C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F5D4664-DD50-0CD0-5B51-12F4F42B45FB}"/>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55A7A33-4BF8-BFE8-00A4-E1E569A6506D}"/>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962B1B1E-2333-E832-1A43-D82DE20662F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11E1604-AA78-DB22-8569-80589389787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E691858A-6CB8-08C2-3356-63D96E521B2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433A9CC-B36C-4B99-5891-E62C69A4DF16}"/>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AEEB895-67F1-EBB6-5389-49D8A72665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0AE9D10B-7DE5-AA45-CE14-5CBA541E01C1}"/>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5D5BC2E-E5E4-5D67-BE2E-A54EB3F73FF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84735DF-A5B5-FFDC-9209-EF89E240C91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5F196E93-0207-9B90-0C60-3AF761F2C74F}"/>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AD4105C6-E3D3-50B5-D594-7D54AD41C32B}"/>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12A6069-C596-AFD5-6BC4-060C2612B6B3}"/>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25829C78-42F7-96BD-7E79-2735AF668A5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8F04CEF1-7CC6-497E-1FB5-B974C58F3013}"/>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14AC8881-7D06-50F1-BD35-728B610422E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3476A222-FDB2-FA25-F7D0-D2A9C49DF56F}"/>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Links exist throughout the deck to dive more deeply into some of the topics we cover</a:t>
            </a:r>
          </a:p>
          <a:p>
            <a:pPr algn="ctr">
              <a:lnSpc>
                <a:spcPts val="4000"/>
              </a:lnSpc>
            </a:pPr>
            <a:endParaRPr lang="en-US" sz="2400" dirty="0"/>
          </a:p>
          <a:p>
            <a:pPr algn="ctr">
              <a:lnSpc>
                <a:spcPts val="4000"/>
              </a:lnSpc>
            </a:pPr>
            <a:r>
              <a:rPr lang="en-US" sz="2400" i="1" dirty="0"/>
              <a:t>Great for </a:t>
            </a:r>
            <a:r>
              <a:rPr lang="en-US" sz="2400" i="1" dirty="0" err="1"/>
              <a:t>followup</a:t>
            </a:r>
            <a:r>
              <a:rPr lang="en-US" sz="2400" i="1" dirty="0"/>
              <a:t> after the workshop!</a:t>
            </a:r>
          </a:p>
          <a:p>
            <a:pPr algn="ctr">
              <a:lnSpc>
                <a:spcPts val="4000"/>
              </a:lnSpc>
            </a:pPr>
            <a:endParaRPr lang="en-US" sz="2000" dirty="0"/>
          </a:p>
        </p:txBody>
      </p:sp>
      <p:pic>
        <p:nvPicPr>
          <p:cNvPr id="966" name="Picture 965">
            <a:extLst>
              <a:ext uri="{FF2B5EF4-FFF2-40B4-BE49-F238E27FC236}">
                <a16:creationId xmlns:a16="http://schemas.microsoft.com/office/drawing/2014/main" id="{5992CA66-9AB6-BE6B-6C31-0C6938A25349}"/>
              </a:ext>
            </a:extLst>
          </p:cNvPr>
          <p:cNvPicPr>
            <a:picLocks noChangeAspect="1"/>
          </p:cNvPicPr>
          <p:nvPr/>
        </p:nvPicPr>
        <p:blipFill>
          <a:blip r:embed="rId4"/>
          <a:stretch>
            <a:fillRect/>
          </a:stretch>
        </p:blipFill>
        <p:spPr>
          <a:xfrm>
            <a:off x="2438767" y="2981611"/>
            <a:ext cx="2909383" cy="1081414"/>
          </a:xfrm>
          <a:prstGeom prst="rect">
            <a:avLst/>
          </a:prstGeom>
        </p:spPr>
      </p:pic>
    </p:spTree>
    <p:extLst>
      <p:ext uri="{BB962C8B-B14F-4D97-AF65-F5344CB8AC3E}">
        <p14:creationId xmlns:p14="http://schemas.microsoft.com/office/powerpoint/2010/main" val="4003302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4114460"/>
          </a:xfrm>
          <a:prstGeom prst="rect">
            <a:avLst/>
          </a:prstGeom>
          <a:noFill/>
        </p:spPr>
        <p:txBody>
          <a:bodyPr wrap="square" rtlCol="0">
            <a:spAutoFit/>
          </a:bodyPr>
          <a:lstStyle/>
          <a:p>
            <a:pPr>
              <a:lnSpc>
                <a:spcPts val="4000"/>
              </a:lnSpc>
            </a:pPr>
            <a:r>
              <a:rPr lang="en-US" sz="2000" b="1" u="sng" dirty="0"/>
              <a:t>STEP 5:  GET API CREDENTIALS</a:t>
            </a:r>
          </a:p>
          <a:p>
            <a:pPr marL="342900" indent="-342900">
              <a:lnSpc>
                <a:spcPts val="4000"/>
              </a:lnSpc>
              <a:buFont typeface="+mj-lt"/>
              <a:buAutoNum type="arabicPeriod"/>
            </a:pPr>
            <a:r>
              <a:rPr lang="en-US" sz="1600" dirty="0"/>
              <a:t>Select JSON for the key type and then click the               button </a:t>
            </a:r>
          </a:p>
          <a:p>
            <a:pPr marL="342900" indent="-342900">
              <a:lnSpc>
                <a:spcPts val="4000"/>
              </a:lnSpc>
              <a:buFont typeface="+mj-lt"/>
              <a:buAutoNum type="arabicPeriod"/>
            </a:pPr>
            <a:r>
              <a:rPr lang="en-US" sz="1600" dirty="0"/>
              <a:t>A new public/private key pair is generated and the private key file is downloaded to your computer. Save it as</a:t>
            </a:r>
          </a:p>
          <a:p>
            <a:pPr algn="ctr">
              <a:lnSpc>
                <a:spcPts val="4000"/>
              </a:lnSpc>
            </a:pPr>
            <a:r>
              <a:rPr lang="en-US" sz="1200" dirty="0">
                <a:latin typeface="Courier New" panose="02070309020205020404" pitchFamily="49" charset="0"/>
                <a:cs typeface="Courier New" panose="02070309020205020404" pitchFamily="49" charset="0"/>
              </a:rPr>
              <a:t>/home/pi/</a:t>
            </a:r>
            <a:r>
              <a:rPr lang="en-US" sz="1200" dirty="0" err="1">
                <a:latin typeface="Courier New" panose="02070309020205020404" pitchFamily="49" charset="0"/>
                <a:cs typeface="Courier New" panose="02070309020205020404" pitchFamily="49" charset="0"/>
              </a:rPr>
              <a:t>iot</a:t>
            </a:r>
            <a:r>
              <a:rPr lang="en-US" sz="1200" dirty="0">
                <a:latin typeface="Courier New" panose="02070309020205020404" pitchFamily="49" charset="0"/>
                <a:cs typeface="Courier New" panose="02070309020205020404" pitchFamily="49" charset="0"/>
              </a:rPr>
              <a:t>-cloud-workshop/</a:t>
            </a:r>
            <a:r>
              <a:rPr lang="en-US" sz="1200" dirty="0" err="1">
                <a:latin typeface="Courier New" panose="02070309020205020404" pitchFamily="49" charset="0"/>
                <a:cs typeface="Courier New" panose="02070309020205020404" pitchFamily="49" charset="0"/>
              </a:rPr>
              <a:t>credentials.json</a:t>
            </a:r>
            <a:endParaRPr lang="en-US" sz="1200" dirty="0">
              <a:latin typeface="Courier New" panose="02070309020205020404" pitchFamily="49" charset="0"/>
              <a:cs typeface="Courier New" panose="02070309020205020404" pitchFamily="49" charset="0"/>
            </a:endParaRPr>
          </a:p>
          <a:p>
            <a:pPr>
              <a:lnSpc>
                <a:spcPts val="4000"/>
              </a:lnSpc>
            </a:pPr>
            <a:endParaRPr lang="en-US" sz="1600" dirty="0"/>
          </a:p>
        </p:txBody>
      </p:sp>
      <p:pic>
        <p:nvPicPr>
          <p:cNvPr id="11" name="Picture 10">
            <a:extLst>
              <a:ext uri="{FF2B5EF4-FFF2-40B4-BE49-F238E27FC236}">
                <a16:creationId xmlns:a16="http://schemas.microsoft.com/office/drawing/2014/main" id="{A2D6C78A-CA74-A58B-7858-774D5ADCFE2C}"/>
              </a:ext>
            </a:extLst>
          </p:cNvPr>
          <p:cNvPicPr>
            <a:picLocks noChangeAspect="1"/>
          </p:cNvPicPr>
          <p:nvPr/>
        </p:nvPicPr>
        <p:blipFill>
          <a:blip r:embed="rId6"/>
          <a:stretch>
            <a:fillRect/>
          </a:stretch>
        </p:blipFill>
        <p:spPr>
          <a:xfrm>
            <a:off x="6831599" y="669209"/>
            <a:ext cx="1889730" cy="400733"/>
          </a:xfrm>
          <a:prstGeom prst="rect">
            <a:avLst/>
          </a:prstGeom>
        </p:spPr>
      </p:pic>
      <p:pic>
        <p:nvPicPr>
          <p:cNvPr id="5" name="Picture 4">
            <a:hlinkClick r:id="rId7"/>
            <a:extLst>
              <a:ext uri="{FF2B5EF4-FFF2-40B4-BE49-F238E27FC236}">
                <a16:creationId xmlns:a16="http://schemas.microsoft.com/office/drawing/2014/main" id="{FE771EB7-071F-7593-F615-1BC9CAD061C7}"/>
              </a:ext>
            </a:extLst>
          </p:cNvPr>
          <p:cNvPicPr>
            <a:picLocks noChangeAspect="1"/>
          </p:cNvPicPr>
          <p:nvPr/>
        </p:nvPicPr>
        <p:blipFill>
          <a:blip r:embed="rId8"/>
          <a:stretch>
            <a:fillRect/>
          </a:stretch>
        </p:blipFill>
        <p:spPr>
          <a:xfrm>
            <a:off x="9132957" y="5604581"/>
            <a:ext cx="1397169" cy="519326"/>
          </a:xfrm>
          <a:prstGeom prst="rect">
            <a:avLst/>
          </a:prstGeom>
        </p:spPr>
      </p:pic>
      <p:sp>
        <p:nvSpPr>
          <p:cNvPr id="8" name="TextBox 7">
            <a:extLst>
              <a:ext uri="{FF2B5EF4-FFF2-40B4-BE49-F238E27FC236}">
                <a16:creationId xmlns:a16="http://schemas.microsoft.com/office/drawing/2014/main" id="{A2495912-8F37-F5E5-3C62-546DBFCFC3C3}"/>
              </a:ext>
            </a:extLst>
          </p:cNvPr>
          <p:cNvSpPr txBox="1"/>
          <p:nvPr/>
        </p:nvSpPr>
        <p:spPr>
          <a:xfrm>
            <a:off x="8828253" y="6073972"/>
            <a:ext cx="2045395" cy="230832"/>
          </a:xfrm>
          <a:prstGeom prst="rect">
            <a:avLst/>
          </a:prstGeom>
          <a:noFill/>
        </p:spPr>
        <p:txBody>
          <a:bodyPr wrap="square" rtlCol="0">
            <a:spAutoFit/>
          </a:bodyPr>
          <a:lstStyle/>
          <a:p>
            <a:pPr algn="ctr"/>
            <a:r>
              <a:rPr lang="en-US" sz="900" dirty="0"/>
              <a:t>What is a JSON file</a:t>
            </a:r>
          </a:p>
        </p:txBody>
      </p:sp>
      <p:pic>
        <p:nvPicPr>
          <p:cNvPr id="12" name="Picture 11">
            <a:extLst>
              <a:ext uri="{FF2B5EF4-FFF2-40B4-BE49-F238E27FC236}">
                <a16:creationId xmlns:a16="http://schemas.microsoft.com/office/drawing/2014/main" id="{AE32CEDD-E01E-281A-850A-E3B612DE9320}"/>
              </a:ext>
            </a:extLst>
          </p:cNvPr>
          <p:cNvPicPr>
            <a:picLocks noChangeAspect="1"/>
          </p:cNvPicPr>
          <p:nvPr/>
        </p:nvPicPr>
        <p:blipFill>
          <a:blip r:embed="rId9"/>
          <a:stretch>
            <a:fillRect/>
          </a:stretch>
        </p:blipFill>
        <p:spPr>
          <a:xfrm>
            <a:off x="7110078" y="1638698"/>
            <a:ext cx="2391913" cy="1501698"/>
          </a:xfrm>
          <a:prstGeom prst="rect">
            <a:avLst/>
          </a:prstGeom>
        </p:spPr>
      </p:pic>
      <p:sp>
        <p:nvSpPr>
          <p:cNvPr id="13" name="Arrow: Left 12">
            <a:extLst>
              <a:ext uri="{FF2B5EF4-FFF2-40B4-BE49-F238E27FC236}">
                <a16:creationId xmlns:a16="http://schemas.microsoft.com/office/drawing/2014/main" id="{703A7366-8680-BA98-38BC-7B6210844B3C}"/>
              </a:ext>
            </a:extLst>
          </p:cNvPr>
          <p:cNvSpPr/>
          <p:nvPr/>
        </p:nvSpPr>
        <p:spPr>
          <a:xfrm>
            <a:off x="7528814" y="23300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286D6092-7274-999A-3044-AE091D5EE704}"/>
              </a:ext>
            </a:extLst>
          </p:cNvPr>
          <p:cNvSpPr/>
          <p:nvPr/>
        </p:nvSpPr>
        <p:spPr>
          <a:xfrm>
            <a:off x="9455292" y="30042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4B10DDC-F908-ADA1-D903-F19DED6C8533}"/>
              </a:ext>
            </a:extLst>
          </p:cNvPr>
          <p:cNvPicPr>
            <a:picLocks noChangeAspect="1"/>
          </p:cNvPicPr>
          <p:nvPr/>
        </p:nvPicPr>
        <p:blipFill>
          <a:blip r:embed="rId10"/>
          <a:stretch>
            <a:fillRect/>
          </a:stretch>
        </p:blipFill>
        <p:spPr>
          <a:xfrm>
            <a:off x="2407145" y="2484082"/>
            <a:ext cx="812843" cy="287732"/>
          </a:xfrm>
          <a:prstGeom prst="rect">
            <a:avLst/>
          </a:prstGeom>
        </p:spPr>
      </p:pic>
      <p:sp>
        <p:nvSpPr>
          <p:cNvPr id="17" name="Flowchart: Connector 16">
            <a:extLst>
              <a:ext uri="{FF2B5EF4-FFF2-40B4-BE49-F238E27FC236}">
                <a16:creationId xmlns:a16="http://schemas.microsoft.com/office/drawing/2014/main" id="{0EF34133-EFFF-06AF-9529-982069DF3F98}"/>
              </a:ext>
            </a:extLst>
          </p:cNvPr>
          <p:cNvSpPr/>
          <p:nvPr/>
        </p:nvSpPr>
        <p:spPr>
          <a:xfrm>
            <a:off x="8098924" y="23060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DBD8267E-A73E-2832-FA3D-7219ED78C991}"/>
              </a:ext>
            </a:extLst>
          </p:cNvPr>
          <p:cNvSpPr/>
          <p:nvPr/>
        </p:nvSpPr>
        <p:spPr>
          <a:xfrm>
            <a:off x="10042979" y="298778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50618040-FA05-58CD-455B-B298EAA62451}"/>
              </a:ext>
            </a:extLst>
          </p:cNvPr>
          <p:cNvSpPr/>
          <p:nvPr/>
        </p:nvSpPr>
        <p:spPr>
          <a:xfrm>
            <a:off x="9691542" y="570437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pic>
        <p:nvPicPr>
          <p:cNvPr id="22" name="Picture 21">
            <a:extLst>
              <a:ext uri="{FF2B5EF4-FFF2-40B4-BE49-F238E27FC236}">
                <a16:creationId xmlns:a16="http://schemas.microsoft.com/office/drawing/2014/main" id="{6500EF66-751D-1486-9F1F-511640C1411C}"/>
              </a:ext>
            </a:extLst>
          </p:cNvPr>
          <p:cNvPicPr>
            <a:picLocks noChangeAspect="1"/>
          </p:cNvPicPr>
          <p:nvPr/>
        </p:nvPicPr>
        <p:blipFill>
          <a:blip r:embed="rId11"/>
          <a:stretch>
            <a:fillRect/>
          </a:stretch>
        </p:blipFill>
        <p:spPr>
          <a:xfrm>
            <a:off x="6984401" y="4002324"/>
            <a:ext cx="3669267" cy="943835"/>
          </a:xfrm>
          <a:prstGeom prst="rect">
            <a:avLst/>
          </a:prstGeom>
        </p:spPr>
      </p:pic>
    </p:spTree>
    <p:extLst>
      <p:ext uri="{BB962C8B-B14F-4D97-AF65-F5344CB8AC3E}">
        <p14:creationId xmlns:p14="http://schemas.microsoft.com/office/powerpoint/2010/main" val="2629599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AEDDB92F-5CC7-FF41-A4CC-5ECC4528E2F5}"/>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23A2C57-92AA-F81F-754B-D42EC415CC19}"/>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01109B3D-FC29-5C13-9A35-A9D33A08572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0D3AFAC5-CC4A-D9F2-3044-EA49A512BA7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3DF93593-6411-4E69-A20D-06F685B8668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65AA2FD5-4E8D-FB8F-37DB-9F21544D724C}"/>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89E3AD-58E3-1FA2-0A0C-1388410FE783}"/>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8175208-5576-DF6A-7D51-36805464AE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6D38143-5087-F973-287C-748350C2BC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76095501-706F-0B2E-139F-9CA03FBFA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D07948A-D748-15C5-8607-89282351D18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C57711C-F660-C54B-F156-D6690624A0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5CE35B64-18E5-F62C-4063-122F8C48F0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5F61855-D617-87C6-B250-AF29D8157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B3FE90A0-893F-DF2E-2610-2E91629504E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BC0D8ED3-6225-A4F4-90B1-96D79FA5B43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6B7ABB49-9132-81CD-4B14-192CC64DC8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39F5AB-5785-6643-6AD3-C6CA6C14C5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3DFDC1E2-062E-F1AD-CE37-9C4D49AF5F75}"/>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BE321AA1-FA81-0459-DCCE-42DF6241701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282F6281-7844-2430-9BD2-6B3F177CBA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4A0D2B00-ED89-DE26-F0B0-72CDADF2E6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B26646C-C0EF-D724-5158-3A2BF52F79F9}"/>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431C8B1-8676-AA50-957D-F5C701FAFB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4052EBA6-7815-EE2A-B9F3-D1999A08174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9BB7B960-AD64-3D01-A4D5-B847A519AE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C3E04895-17F2-0FB6-DE71-90BDAB3BB71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9BE747A-6D9E-2CFA-15D0-BAC9BC7658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760551-9B49-2A62-80B1-E8C6A4CF5C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B30D5DC8-0603-DD16-F46E-720A13683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33F36296-DCE1-423A-1990-C733ED77CE3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C4D737EA-32EB-CB13-789B-85D8027422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BF12F1A2-DF7C-3372-3F63-2CAB666089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9CD4241-730A-9AFB-6832-4A7A0FCED1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5464958A-DCB8-A3AA-2C06-73404F2DB5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0FB8FF53-83D8-04E2-B7A1-382E0CD736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75ADBB0-B692-525F-FDD4-934755F337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BBAD2D6A-BF0D-66D3-6781-F92F67A623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C9B7BDB-4878-5F17-2ECB-A0D202B6944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ED0A75B-E569-6934-1133-0E147F78DA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63509D54-A0B4-E0CD-9CB7-3C53ADFDFE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C1EC759-F26D-FC5C-74CE-CBD483585D7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129E65D-C634-AE63-6964-911DC4256E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78C39147-1E92-031B-895F-E4D02396C9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01B9939-D679-D221-6B6A-775D59115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993AA942-6769-3964-FB33-BAD2E89FEB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D2E1108-1CBB-032A-7C3C-DDB57F75C14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DFE385A-7802-B0A8-708E-0FE0B6C95D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C29DE13F-3660-1DB5-6D4A-0765AF2246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387DBE5B-AC48-1771-7E00-DC8AF170D3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A47EB85E-0755-25DB-7518-440B08AEF2B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8CE8676-A470-50B0-0405-3F0CADA30BE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FC2587B6-0637-A187-72BE-0A0200FF125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065293D0-3F0F-CFAA-F4AA-85499CDAB1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DC06DD31-2FED-AAD2-E6E9-D234AEC95508}"/>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B2994437-8387-4B1F-9716-AAD593FDFD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714CC0BB-C074-B65E-AFA5-20031A10CA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D9C94245-F29B-0EA6-D5A3-5EA5FDE7125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7C9759-8954-97B6-28B9-189B235FD6BF}"/>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9C170B02-89E9-784D-8BFD-71FBFA74E1D4}"/>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ECC9C1E6-9224-EDEC-8076-4DD8B259240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4628EA0-EA52-B3D5-EFCE-6AD253290951}"/>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0C1E09F1-2123-8C13-7024-DFBEFAD0C27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209F38CD-F88D-1BD6-370A-B1E792C1232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1A79E4A-5C3D-3EDF-F6EE-28A76BF5CAB9}"/>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F26395C-EA30-FF87-A637-5A16024BEAF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9E9C1EC-5102-E8BC-69EA-FB41158B03D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1CD2567-9B63-8A22-BD91-5BDA441BB991}"/>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C619D43-2803-6306-CD79-8DF2A28D0FCC}"/>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7559AF5-79A2-2973-FF4F-076C019A503A}"/>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346450E9-00E8-DCC2-81E4-9CAC92014838}"/>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421E220-721D-C3DC-A26B-7A02936CF359}"/>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0501B16-681B-A6FA-4A6F-446269CF558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08CB36-45FF-4519-FC76-85AEEB2C56E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32B710-6359-DA65-AE5C-FC6F216C5D4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A0D3CDE-3E32-6F8E-C71E-3626CD5E7B3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1A9274E-1FC9-B52B-CAB6-17626C97246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17497106-15F5-B167-D9AE-2EC773F8BFC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0AAF10F-5DBB-C3E0-6C88-A27A52FB738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708AF32-100E-DE7A-C7D2-3E66138F699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4529FB78-54AE-52F8-5EE2-8A7C140C16C5}"/>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2D1424-E43B-D207-B89B-273059DEF2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6144F6E3-5764-8E41-096C-07C47AA245E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5485FB0-DFDC-03B6-688B-BF8279A66AD9}"/>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CB94440A-1194-7326-18C9-23B40CCEB7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D31EFCE5-BBB9-6120-F6E3-A0428E6F75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3442AB8-33A0-42B9-55FE-48F8AEB48A2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278029-6010-A7AE-B52F-42705B8E737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BF55674F-E109-1414-18CD-4CBEDCE05A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C174C3C-935B-EB1B-AB03-B32A573B250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F830EAC-5705-54A3-D7B3-0FFDAD5443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E6F8E787-9218-3946-FF7B-35CADC210456}"/>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C05B3E35-7CAA-6EDA-FBF6-813D9473B6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62E2E30-7603-436C-B228-FB21895E2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AEDF74C3-CCE4-E1B2-8D31-C1CA913225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7FF5096E-ACD7-A8E7-F3F0-A3405E7CD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FC1D0794-63C5-3D8D-CAD1-431BB2BD65C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F7A37DFF-8AA0-806B-23B9-B3926B917E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49607CC-A1D6-42FA-ACB3-84E5CD835EE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128E93F4-DBA9-C023-9E18-5DF8CB9C161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3FD320A-6F37-7EA9-3D6E-320DE4740A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6314FBA-0119-C479-47CC-B8872BD909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B5448AB-2C57-3760-2510-76C2B399B2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946E250-D257-AE28-01FF-BF7FA717354B}"/>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EEA1353-EF2A-00A5-6365-70D540795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B76DAA7-3A69-EFF5-E5C6-82B3A8429ED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7B1A5CC6-B79C-3684-6FDD-45578633E0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1670CF6C-9C4C-FD2E-2DE5-165A025BCDDE}"/>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BFC5FA-833A-BD04-A919-1294FC0DDC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99FD630-0DA1-7AFA-DD39-9E45EC868A4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B4E1CA-CFA0-31C7-02B3-5F84E5F03E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BC63A0FE-3598-8872-A2CD-B94AB8D0DFFA}"/>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377B0A5D-CDEA-9BDA-6247-E638B692C1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D7E6AE4-1BEE-463E-B67D-4D3483230F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43C6D908-9DCA-415A-3AC9-9B0ED160EB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84B7F8-763E-4835-4DEA-830F37C7EEE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05CC593-A825-D2B8-9D46-53E23974FA9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77A2B2A-16C0-510C-5DF0-512E8D108C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75826566-AFCB-24EE-6E08-BF85F782916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8175A9F-4DE8-89D6-ED5E-AC833816D12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D4CBF4E-68EA-2FED-AB57-EE56A315AA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65DDC7C8-C0D5-9712-5412-72078621976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4336127D-6DAA-7572-5864-F99BF363A8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A153379-7592-A1BB-0542-52187E423919}"/>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229901D-9172-68F7-C815-27582E3E2C5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05959C9-DDA1-02DC-D062-74309E2989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45301BD4-4C4A-0757-2530-30A2D4F056C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913EB68-B01A-B03A-6C9A-74A3F377ED1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4C6DC1F-9F58-CAD1-9C1E-C6258C6D6C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65B8B3-13D0-5543-F27A-5B62A5E378C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E5E88C24-902D-2CDB-5EE3-7B05CFD516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0F1936C-6D28-E16C-7464-6E51F156211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F1E3C02-78FB-678A-11B7-62AE45FF50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49FDDC2-FAA6-F57F-001C-F27DF0CE8D7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3985653-4CD1-F875-53AE-F64DAA7FEB1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FF96E77-1A5F-5054-2DCE-90BBA835B5B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E4FDB76-C757-20D5-F5B6-F199703903A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CF8F3E8-4FC6-8914-C24F-967AF2B35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719A95CE-3998-3D6A-ADC8-0480CB24D40D}"/>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6D55FE3-3541-0C22-10B9-EE3FA9ACA42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2E3BF5F-6EBA-4474-C4E7-9EA4CA7E801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E4721308-18CF-2C72-335F-DDC0DEA74C6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082658B-63C6-33B7-19F5-5D99F00322F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A7FE4AB-BF8C-5EE9-F5EF-4E544CA3CA94}"/>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CFF567E-5590-B47D-3077-8A79DF65AF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932B62F-984D-71EA-795C-F5B6764C81F5}"/>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40530BB8-FCF2-7D4B-A782-BC012A7D810A}"/>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37768AF-8AE8-C276-D890-C3540CE76742}"/>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E476CC6-6E8C-2893-E95C-962BA4AB4CB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2BAD6535-A759-AE8F-EC04-D3C5ADBA0FF5}"/>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E534483-B549-E669-0ED4-4BACB177AF4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76067109-743D-A8CA-17E0-C8E540BD356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250E6AF-F71F-5C80-93AE-309E58A38C79}"/>
              </a:ext>
            </a:extLst>
          </p:cNvPr>
          <p:cNvSpPr txBox="1"/>
          <p:nvPr/>
        </p:nvSpPr>
        <p:spPr>
          <a:xfrm>
            <a:off x="6832561" y="2385299"/>
            <a:ext cx="3630276" cy="2074350"/>
          </a:xfrm>
          <a:prstGeom prst="rect">
            <a:avLst/>
          </a:prstGeom>
          <a:noFill/>
        </p:spPr>
        <p:txBody>
          <a:bodyPr wrap="square" rtlCol="0">
            <a:spAutoFit/>
          </a:bodyPr>
          <a:lstStyle/>
          <a:p>
            <a:pPr algn="ctr">
              <a:lnSpc>
                <a:spcPts val="4000"/>
              </a:lnSpc>
            </a:pPr>
            <a:r>
              <a:rPr lang="en-US" sz="2000" dirty="0">
                <a:solidFill>
                  <a:schemeClr val="tx1"/>
                </a:solidFill>
              </a:rPr>
              <a:t>Everyone has the </a:t>
            </a:r>
            <a:r>
              <a:rPr lang="en-US" sz="2000" dirty="0" err="1">
                <a:solidFill>
                  <a:schemeClr val="tx1"/>
                </a:solidFill>
                <a:latin typeface="Courier New" panose="02070309020205020404" pitchFamily="49" charset="0"/>
                <a:cs typeface="Courier New" panose="02070309020205020404" pitchFamily="49" charset="0"/>
              </a:rPr>
              <a:t>credentials.json</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rPr>
              <a:t>file saved locally on their Raspberry Pi</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155AEF7-97F8-078F-0FFC-D7796A4BE891}"/>
              </a:ext>
            </a:extLst>
          </p:cNvPr>
          <p:cNvPicPr>
            <a:picLocks noChangeAspect="1"/>
          </p:cNvPicPr>
          <p:nvPr/>
        </p:nvPicPr>
        <p:blipFill>
          <a:blip r:embed="rId4"/>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486990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26194"/>
          </a:xfrm>
          <a:prstGeom prst="rect">
            <a:avLst/>
          </a:prstGeom>
          <a:noFill/>
        </p:spPr>
        <p:txBody>
          <a:bodyPr wrap="square" rtlCol="0">
            <a:spAutoFit/>
          </a:bodyPr>
          <a:lstStyle/>
          <a:p>
            <a:pPr>
              <a:lnSpc>
                <a:spcPts val="4000"/>
              </a:lnSpc>
            </a:pPr>
            <a:r>
              <a:rPr lang="en-US" sz="2000" b="1" u="sng" dirty="0"/>
              <a:t>STEP 6:  BIGQUERY TABLE</a:t>
            </a:r>
          </a:p>
          <a:p>
            <a:pPr>
              <a:lnSpc>
                <a:spcPts val="4000"/>
              </a:lnSpc>
            </a:pPr>
            <a:endParaRPr lang="en-US" sz="2000" dirty="0"/>
          </a:p>
          <a:p>
            <a:pPr>
              <a:lnSpc>
                <a:spcPts val="4000"/>
              </a:lnSpc>
            </a:pPr>
            <a:r>
              <a:rPr lang="en-US" sz="2000" dirty="0"/>
              <a:t>From the service navigation menu, choose </a:t>
            </a:r>
            <a:r>
              <a:rPr lang="en-US" sz="2000" dirty="0" err="1"/>
              <a:t>BigQuery</a:t>
            </a:r>
            <a:r>
              <a:rPr lang="en-US" sz="2000" dirty="0"/>
              <a:t> | </a:t>
            </a:r>
            <a:r>
              <a:rPr lang="en-US" sz="2000" dirty="0" err="1"/>
              <a:t>BigQuery</a:t>
            </a:r>
            <a:r>
              <a:rPr lang="en-US" sz="2000" dirty="0"/>
              <a:t> Studio – click the 3 dots to the left of your project name in the explorer pane and select ‘Create dataset’</a:t>
            </a:r>
          </a:p>
          <a:p>
            <a:pPr>
              <a:lnSpc>
                <a:spcPts val="4000"/>
              </a:lnSpc>
            </a:pPr>
            <a:endParaRPr lang="en-US" sz="2000" dirty="0"/>
          </a:p>
        </p:txBody>
      </p:sp>
      <p:grpSp>
        <p:nvGrpSpPr>
          <p:cNvPr id="5" name="Shape 5556">
            <a:extLst>
              <a:ext uri="{FF2B5EF4-FFF2-40B4-BE49-F238E27FC236}">
                <a16:creationId xmlns:a16="http://schemas.microsoft.com/office/drawing/2014/main" id="{441CF388-BE61-15F0-3128-847F81304992}"/>
              </a:ext>
            </a:extLst>
          </p:cNvPr>
          <p:cNvGrpSpPr/>
          <p:nvPr/>
        </p:nvGrpSpPr>
        <p:grpSpPr>
          <a:xfrm>
            <a:off x="6975824" y="600062"/>
            <a:ext cx="1081800" cy="382200"/>
            <a:chOff x="5144424" y="1643375"/>
            <a:chExt cx="1081800" cy="382200"/>
          </a:xfrm>
        </p:grpSpPr>
        <p:sp>
          <p:nvSpPr>
            <p:cNvPr id="8" name="Shape 5557">
              <a:extLst>
                <a:ext uri="{FF2B5EF4-FFF2-40B4-BE49-F238E27FC236}">
                  <a16:creationId xmlns:a16="http://schemas.microsoft.com/office/drawing/2014/main" id="{57A71EF5-CE9D-BE78-F7D8-67B88745325B}"/>
                </a:ext>
              </a:extLst>
            </p:cNvPr>
            <p:cNvSpPr/>
            <p:nvPr/>
          </p:nvSpPr>
          <p:spPr>
            <a:xfrm>
              <a:off x="5144424" y="1643375"/>
              <a:ext cx="1081800"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Storage</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BigQuery</a:t>
              </a:r>
            </a:p>
          </p:txBody>
        </p:sp>
        <p:pic>
          <p:nvPicPr>
            <p:cNvPr id="9" name="Shape 5558" descr="BigQuery.png">
              <a:extLst>
                <a:ext uri="{FF2B5EF4-FFF2-40B4-BE49-F238E27FC236}">
                  <a16:creationId xmlns:a16="http://schemas.microsoft.com/office/drawing/2014/main" id="{34C3066A-9E21-0DC7-A578-71F88A00E88C}"/>
                </a:ext>
              </a:extLst>
            </p:cNvPr>
            <p:cNvPicPr preferRelativeResize="0"/>
            <p:nvPr/>
          </p:nvPicPr>
          <p:blipFill rotWithShape="1">
            <a:blip r:embed="rId6">
              <a:alphaModFix/>
            </a:blip>
            <a:srcRect t="5076" b="5076"/>
            <a:stretch/>
          </p:blipFill>
          <p:spPr>
            <a:xfrm>
              <a:off x="5195628" y="1709777"/>
              <a:ext cx="274200" cy="246600"/>
            </a:xfrm>
            <a:prstGeom prst="rect">
              <a:avLst/>
            </a:prstGeom>
            <a:noFill/>
            <a:ln>
              <a:noFill/>
            </a:ln>
          </p:spPr>
        </p:pic>
      </p:grpSp>
      <p:pic>
        <p:nvPicPr>
          <p:cNvPr id="10" name="Picture 9">
            <a:hlinkClick r:id="rId7"/>
            <a:extLst>
              <a:ext uri="{FF2B5EF4-FFF2-40B4-BE49-F238E27FC236}">
                <a16:creationId xmlns:a16="http://schemas.microsoft.com/office/drawing/2014/main" id="{272F908F-D91B-A803-4E50-8BE9DA1E07DF}"/>
              </a:ext>
            </a:extLst>
          </p:cNvPr>
          <p:cNvPicPr>
            <a:picLocks noChangeAspect="1"/>
          </p:cNvPicPr>
          <p:nvPr/>
        </p:nvPicPr>
        <p:blipFill>
          <a:blip r:embed="rId8"/>
          <a:stretch>
            <a:fillRect/>
          </a:stretch>
        </p:blipFill>
        <p:spPr>
          <a:xfrm>
            <a:off x="3988513" y="5575096"/>
            <a:ext cx="1397169" cy="519326"/>
          </a:xfrm>
          <a:prstGeom prst="rect">
            <a:avLst/>
          </a:prstGeom>
        </p:spPr>
      </p:pic>
      <p:sp>
        <p:nvSpPr>
          <p:cNvPr id="11" name="TextBox 10">
            <a:extLst>
              <a:ext uri="{FF2B5EF4-FFF2-40B4-BE49-F238E27FC236}">
                <a16:creationId xmlns:a16="http://schemas.microsoft.com/office/drawing/2014/main" id="{60AC8C56-59BE-1351-DDE8-D7B2732FFD22}"/>
              </a:ext>
            </a:extLst>
          </p:cNvPr>
          <p:cNvSpPr txBox="1"/>
          <p:nvPr/>
        </p:nvSpPr>
        <p:spPr>
          <a:xfrm>
            <a:off x="3781176" y="6016714"/>
            <a:ext cx="1811841" cy="230832"/>
          </a:xfrm>
          <a:prstGeom prst="rect">
            <a:avLst/>
          </a:prstGeom>
          <a:noFill/>
        </p:spPr>
        <p:txBody>
          <a:bodyPr wrap="square" rtlCol="0">
            <a:spAutoFit/>
          </a:bodyPr>
          <a:lstStyle/>
          <a:p>
            <a:pPr algn="ctr"/>
            <a:r>
              <a:rPr lang="en-US" sz="900" dirty="0"/>
              <a:t>Google </a:t>
            </a:r>
            <a:r>
              <a:rPr lang="en-US" sz="900" dirty="0" err="1"/>
              <a:t>BigQuery</a:t>
            </a:r>
            <a:endParaRPr lang="en-US" sz="900" dirty="0"/>
          </a:p>
        </p:txBody>
      </p:sp>
      <p:pic>
        <p:nvPicPr>
          <p:cNvPr id="14" name="Picture 13">
            <a:extLst>
              <a:ext uri="{FF2B5EF4-FFF2-40B4-BE49-F238E27FC236}">
                <a16:creationId xmlns:a16="http://schemas.microsoft.com/office/drawing/2014/main" id="{A8A316CF-EDA5-F6B7-4E56-4C8FBCD629F6}"/>
              </a:ext>
            </a:extLst>
          </p:cNvPr>
          <p:cNvPicPr>
            <a:picLocks noChangeAspect="1"/>
          </p:cNvPicPr>
          <p:nvPr/>
        </p:nvPicPr>
        <p:blipFill>
          <a:blip r:embed="rId9"/>
          <a:stretch>
            <a:fillRect/>
          </a:stretch>
        </p:blipFill>
        <p:spPr>
          <a:xfrm>
            <a:off x="8447589" y="502311"/>
            <a:ext cx="2306307" cy="337738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1EE6CED-2D0A-8B35-F3E9-1724205DEFA3}"/>
              </a:ext>
            </a:extLst>
          </p:cNvPr>
          <p:cNvPicPr>
            <a:picLocks noChangeAspect="1"/>
          </p:cNvPicPr>
          <p:nvPr/>
        </p:nvPicPr>
        <p:blipFill>
          <a:blip r:embed="rId10"/>
          <a:stretch>
            <a:fillRect/>
          </a:stretch>
        </p:blipFill>
        <p:spPr>
          <a:xfrm>
            <a:off x="6610409" y="3802484"/>
            <a:ext cx="4447880" cy="2136503"/>
          </a:xfrm>
          <a:prstGeom prst="rect">
            <a:avLst/>
          </a:prstGeom>
        </p:spPr>
      </p:pic>
      <p:sp>
        <p:nvSpPr>
          <p:cNvPr id="15" name="Arrow: Left 14">
            <a:extLst>
              <a:ext uri="{FF2B5EF4-FFF2-40B4-BE49-F238E27FC236}">
                <a16:creationId xmlns:a16="http://schemas.microsoft.com/office/drawing/2014/main" id="{111B1AD6-BF53-5D38-E1F5-C25842A015F2}"/>
              </a:ext>
            </a:extLst>
          </p:cNvPr>
          <p:cNvSpPr/>
          <p:nvPr/>
        </p:nvSpPr>
        <p:spPr>
          <a:xfrm>
            <a:off x="8536130" y="495728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93FB3F6F-1535-6354-1ECE-6CCDAC83F60C}"/>
              </a:ext>
            </a:extLst>
          </p:cNvPr>
          <p:cNvSpPr/>
          <p:nvPr/>
        </p:nvSpPr>
        <p:spPr>
          <a:xfrm>
            <a:off x="9109627" y="518485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0313D489-1E9A-3B63-5FED-EADA0FA799DA}"/>
              </a:ext>
            </a:extLst>
          </p:cNvPr>
          <p:cNvSpPr/>
          <p:nvPr/>
        </p:nvSpPr>
        <p:spPr>
          <a:xfrm>
            <a:off x="8112583" y="3330921"/>
            <a:ext cx="423547" cy="142707"/>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2869A867-ED2D-456E-E17E-26E08F519BAE}"/>
              </a:ext>
            </a:extLst>
          </p:cNvPr>
          <p:cNvSpPr/>
          <p:nvPr/>
        </p:nvSpPr>
        <p:spPr>
          <a:xfrm>
            <a:off x="10515980" y="8666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D040EC64-11E5-C73C-09D2-AB3B84A60A1D}"/>
              </a:ext>
            </a:extLst>
          </p:cNvPr>
          <p:cNvSpPr/>
          <p:nvPr/>
        </p:nvSpPr>
        <p:spPr>
          <a:xfrm>
            <a:off x="8768915" y="5958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7FAA5976-BE7C-28E3-BB05-686DB878C098}"/>
              </a:ext>
            </a:extLst>
          </p:cNvPr>
          <p:cNvSpPr/>
          <p:nvPr/>
        </p:nvSpPr>
        <p:spPr>
          <a:xfrm>
            <a:off x="9343293" y="5958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2C14EF69-F361-26E8-3619-2F36E0D99C05}"/>
              </a:ext>
            </a:extLst>
          </p:cNvPr>
          <p:cNvSpPr/>
          <p:nvPr/>
        </p:nvSpPr>
        <p:spPr>
          <a:xfrm>
            <a:off x="7850055" y="33232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7C4CF4E7-D012-17FE-CD39-52BF19DC02B4}"/>
              </a:ext>
            </a:extLst>
          </p:cNvPr>
          <p:cNvSpPr/>
          <p:nvPr/>
        </p:nvSpPr>
        <p:spPr>
          <a:xfrm>
            <a:off x="11004959" y="86026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3" name="Flowchart: Connector 22">
            <a:extLst>
              <a:ext uri="{FF2B5EF4-FFF2-40B4-BE49-F238E27FC236}">
                <a16:creationId xmlns:a16="http://schemas.microsoft.com/office/drawing/2014/main" id="{B487FC89-15DE-7A14-A108-EECBD7084D04}"/>
              </a:ext>
            </a:extLst>
          </p:cNvPr>
          <p:cNvSpPr/>
          <p:nvPr/>
        </p:nvSpPr>
        <p:spPr>
          <a:xfrm>
            <a:off x="9109627" y="493323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4" name="Flowchart: Connector 23">
            <a:extLst>
              <a:ext uri="{FF2B5EF4-FFF2-40B4-BE49-F238E27FC236}">
                <a16:creationId xmlns:a16="http://schemas.microsoft.com/office/drawing/2014/main" id="{57FCE360-0A7E-6831-1274-E0938D49D29A}"/>
              </a:ext>
            </a:extLst>
          </p:cNvPr>
          <p:cNvSpPr/>
          <p:nvPr/>
        </p:nvSpPr>
        <p:spPr>
          <a:xfrm>
            <a:off x="9651229" y="51490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Tree>
    <p:extLst>
      <p:ext uri="{BB962C8B-B14F-4D97-AF65-F5344CB8AC3E}">
        <p14:creationId xmlns:p14="http://schemas.microsoft.com/office/powerpoint/2010/main" val="4114237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5" name="TextBox 4">
            <a:extLst>
              <a:ext uri="{FF2B5EF4-FFF2-40B4-BE49-F238E27FC236}">
                <a16:creationId xmlns:a16="http://schemas.microsoft.com/office/drawing/2014/main" id="{1A30F180-92F8-07A1-62EC-1737B61AC738}"/>
              </a:ext>
            </a:extLst>
          </p:cNvPr>
          <p:cNvSpPr txBox="1"/>
          <p:nvPr/>
        </p:nvSpPr>
        <p:spPr>
          <a:xfrm>
            <a:off x="969787" y="1272419"/>
            <a:ext cx="4675009" cy="3100272"/>
          </a:xfrm>
          <a:prstGeom prst="rect">
            <a:avLst/>
          </a:prstGeom>
          <a:noFill/>
        </p:spPr>
        <p:txBody>
          <a:bodyPr wrap="square" rtlCol="0">
            <a:spAutoFit/>
          </a:bodyPr>
          <a:lstStyle/>
          <a:p>
            <a:pPr>
              <a:lnSpc>
                <a:spcPts val="4000"/>
              </a:lnSpc>
            </a:pPr>
            <a:r>
              <a:rPr lang="en-US" sz="2000" b="1" u="sng" dirty="0">
                <a:latin typeface="+mn-lt"/>
              </a:rPr>
              <a:t>STEP 6:  BIGQUERY TABLE</a:t>
            </a:r>
          </a:p>
          <a:p>
            <a:pPr>
              <a:lnSpc>
                <a:spcPts val="4000"/>
              </a:lnSpc>
            </a:pPr>
            <a:endParaRPr lang="en-US" sz="2000" dirty="0">
              <a:latin typeface="+mn-lt"/>
            </a:endParaRPr>
          </a:p>
          <a:p>
            <a:pPr>
              <a:lnSpc>
                <a:spcPts val="4000"/>
              </a:lnSpc>
            </a:pPr>
            <a:r>
              <a:rPr lang="en-US" sz="2000" kern="100" dirty="0">
                <a:effectLst/>
                <a:latin typeface="+mn-lt"/>
                <a:ea typeface="Calibri" panose="020F0502020204030204" pitchFamily="34" charset="0"/>
                <a:cs typeface="Times New Roman" panose="02020603050405020304" pitchFamily="18" charset="0"/>
              </a:rPr>
              <a:t>Type ‘</a:t>
            </a:r>
            <a:r>
              <a:rPr lang="en-US" sz="2000" kern="100" dirty="0" err="1">
                <a:effectLst/>
                <a:latin typeface="+mn-lt"/>
                <a:ea typeface="Calibri" panose="020F0502020204030204" pitchFamily="34" charset="0"/>
                <a:cs typeface="Times New Roman" panose="02020603050405020304" pitchFamily="18" charset="0"/>
              </a:rPr>
              <a:t>RPITempSensor</a:t>
            </a:r>
            <a:r>
              <a:rPr lang="en-US" sz="2000" kern="100" dirty="0">
                <a:effectLst/>
                <a:latin typeface="+mn-lt"/>
                <a:ea typeface="Calibri" panose="020F0502020204030204" pitchFamily="34" charset="0"/>
                <a:cs typeface="Times New Roman" panose="02020603050405020304" pitchFamily="18" charset="0"/>
              </a:rPr>
              <a:t>’ in the Dataset ID field and click the                    button at the bottom</a:t>
            </a:r>
          </a:p>
          <a:p>
            <a:pPr>
              <a:lnSpc>
                <a:spcPts val="4000"/>
              </a:lnSpc>
            </a:pPr>
            <a:endParaRPr lang="en-US" sz="2000" dirty="0"/>
          </a:p>
        </p:txBody>
      </p:sp>
      <p:pic>
        <p:nvPicPr>
          <p:cNvPr id="8" name="Picture 7" descr="A screenshot of a computer&#10;&#10;Description automatically generated">
            <a:extLst>
              <a:ext uri="{FF2B5EF4-FFF2-40B4-BE49-F238E27FC236}">
                <a16:creationId xmlns:a16="http://schemas.microsoft.com/office/drawing/2014/main" id="{D0126EDA-D9E4-6E66-DF3D-2A0A7A9062CB}"/>
              </a:ext>
            </a:extLst>
          </p:cNvPr>
          <p:cNvPicPr>
            <a:picLocks noChangeAspect="1"/>
          </p:cNvPicPr>
          <p:nvPr/>
        </p:nvPicPr>
        <p:blipFill>
          <a:blip r:embed="rId6"/>
          <a:stretch>
            <a:fillRect/>
          </a:stretch>
        </p:blipFill>
        <p:spPr>
          <a:xfrm>
            <a:off x="6800011" y="1396562"/>
            <a:ext cx="4270681" cy="4985199"/>
          </a:xfrm>
          <a:prstGeom prst="rect">
            <a:avLst/>
          </a:prstGeom>
        </p:spPr>
      </p:pic>
      <p:grpSp>
        <p:nvGrpSpPr>
          <p:cNvPr id="9" name="Shape 5556">
            <a:extLst>
              <a:ext uri="{FF2B5EF4-FFF2-40B4-BE49-F238E27FC236}">
                <a16:creationId xmlns:a16="http://schemas.microsoft.com/office/drawing/2014/main" id="{42608B91-6FA6-C08E-AF05-348BDAEB2597}"/>
              </a:ext>
            </a:extLst>
          </p:cNvPr>
          <p:cNvGrpSpPr/>
          <p:nvPr/>
        </p:nvGrpSpPr>
        <p:grpSpPr>
          <a:xfrm>
            <a:off x="6842474" y="662142"/>
            <a:ext cx="1081800" cy="382200"/>
            <a:chOff x="5144424" y="1643375"/>
            <a:chExt cx="1081800" cy="382200"/>
          </a:xfrm>
        </p:grpSpPr>
        <p:sp>
          <p:nvSpPr>
            <p:cNvPr id="10" name="Shape 5557">
              <a:extLst>
                <a:ext uri="{FF2B5EF4-FFF2-40B4-BE49-F238E27FC236}">
                  <a16:creationId xmlns:a16="http://schemas.microsoft.com/office/drawing/2014/main" id="{07E65A07-52F0-D6BF-BB8B-981DF76A5D8E}"/>
                </a:ext>
              </a:extLst>
            </p:cNvPr>
            <p:cNvSpPr/>
            <p:nvPr/>
          </p:nvSpPr>
          <p:spPr>
            <a:xfrm>
              <a:off x="5144424" y="1643375"/>
              <a:ext cx="1081800"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Storage</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BigQuery</a:t>
              </a:r>
            </a:p>
          </p:txBody>
        </p:sp>
        <p:pic>
          <p:nvPicPr>
            <p:cNvPr id="11" name="Shape 5558" descr="BigQuery.png">
              <a:extLst>
                <a:ext uri="{FF2B5EF4-FFF2-40B4-BE49-F238E27FC236}">
                  <a16:creationId xmlns:a16="http://schemas.microsoft.com/office/drawing/2014/main" id="{B58DAC5C-B75F-E2DC-A740-248DFF63B481}"/>
                </a:ext>
              </a:extLst>
            </p:cNvPr>
            <p:cNvPicPr preferRelativeResize="0"/>
            <p:nvPr/>
          </p:nvPicPr>
          <p:blipFill rotWithShape="1">
            <a:blip r:embed="rId7">
              <a:alphaModFix/>
            </a:blip>
            <a:srcRect t="5076" b="5076"/>
            <a:stretch/>
          </p:blipFill>
          <p:spPr>
            <a:xfrm>
              <a:off x="5195628" y="1709777"/>
              <a:ext cx="274200" cy="246600"/>
            </a:xfrm>
            <a:prstGeom prst="rect">
              <a:avLst/>
            </a:prstGeom>
            <a:noFill/>
            <a:ln>
              <a:noFill/>
            </a:ln>
          </p:spPr>
        </p:pic>
      </p:grpSp>
      <p:sp>
        <p:nvSpPr>
          <p:cNvPr id="7" name="Arrow: Left 6">
            <a:extLst>
              <a:ext uri="{FF2B5EF4-FFF2-40B4-BE49-F238E27FC236}">
                <a16:creationId xmlns:a16="http://schemas.microsoft.com/office/drawing/2014/main" id="{A3286423-BEE5-5860-29AE-809B08067187}"/>
              </a:ext>
            </a:extLst>
          </p:cNvPr>
          <p:cNvSpPr/>
          <p:nvPr/>
        </p:nvSpPr>
        <p:spPr>
          <a:xfrm>
            <a:off x="7806639" y="250647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9BC92A0-8E0C-1364-4AEE-15EF227C4F42}"/>
              </a:ext>
            </a:extLst>
          </p:cNvPr>
          <p:cNvPicPr>
            <a:picLocks noChangeAspect="1"/>
          </p:cNvPicPr>
          <p:nvPr/>
        </p:nvPicPr>
        <p:blipFill>
          <a:blip r:embed="rId8"/>
          <a:stretch>
            <a:fillRect/>
          </a:stretch>
        </p:blipFill>
        <p:spPr>
          <a:xfrm>
            <a:off x="3334843" y="2904120"/>
            <a:ext cx="1342257" cy="429280"/>
          </a:xfrm>
          <a:prstGeom prst="rect">
            <a:avLst/>
          </a:prstGeom>
        </p:spPr>
      </p:pic>
      <p:sp>
        <p:nvSpPr>
          <p:cNvPr id="14" name="Arrow: Left 13">
            <a:extLst>
              <a:ext uri="{FF2B5EF4-FFF2-40B4-BE49-F238E27FC236}">
                <a16:creationId xmlns:a16="http://schemas.microsoft.com/office/drawing/2014/main" id="{353E5E55-693E-4818-46CA-8A7608595A5B}"/>
              </a:ext>
            </a:extLst>
          </p:cNvPr>
          <p:cNvSpPr/>
          <p:nvPr/>
        </p:nvSpPr>
        <p:spPr>
          <a:xfrm>
            <a:off x="7982852" y="598704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5559F143-BB38-32F4-0ED2-8EA1EC24F9F6}"/>
              </a:ext>
            </a:extLst>
          </p:cNvPr>
          <p:cNvSpPr/>
          <p:nvPr/>
        </p:nvSpPr>
        <p:spPr>
          <a:xfrm>
            <a:off x="8376749" y="248242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Flowchart: Connector 15">
            <a:extLst>
              <a:ext uri="{FF2B5EF4-FFF2-40B4-BE49-F238E27FC236}">
                <a16:creationId xmlns:a16="http://schemas.microsoft.com/office/drawing/2014/main" id="{13C7D267-2B6C-6C0C-79AB-0EFCE319B7B1}"/>
              </a:ext>
            </a:extLst>
          </p:cNvPr>
          <p:cNvSpPr/>
          <p:nvPr/>
        </p:nvSpPr>
        <p:spPr>
          <a:xfrm>
            <a:off x="8559629" y="596299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3232185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3613233"/>
          </a:xfrm>
          <a:prstGeom prst="rect">
            <a:avLst/>
          </a:prstGeom>
          <a:noFill/>
        </p:spPr>
        <p:txBody>
          <a:bodyPr wrap="square" rtlCol="0">
            <a:spAutoFit/>
          </a:bodyPr>
          <a:lstStyle/>
          <a:p>
            <a:pPr>
              <a:lnSpc>
                <a:spcPts val="4000"/>
              </a:lnSpc>
            </a:pPr>
            <a:r>
              <a:rPr lang="en-US" sz="2000" b="1" u="sng" dirty="0">
                <a:latin typeface="+mn-lt"/>
              </a:rPr>
              <a:t>STEP 6:  BIGQUERY TABLE</a:t>
            </a:r>
          </a:p>
          <a:p>
            <a:pPr>
              <a:lnSpc>
                <a:spcPts val="4000"/>
              </a:lnSpc>
            </a:pPr>
            <a:endParaRPr lang="en-US" sz="2000" dirty="0">
              <a:latin typeface="+mn-lt"/>
            </a:endParaRPr>
          </a:p>
          <a:p>
            <a:pPr>
              <a:lnSpc>
                <a:spcPts val="4000"/>
              </a:lnSpc>
            </a:pPr>
            <a:r>
              <a:rPr lang="en-US" sz="2000" kern="100" dirty="0">
                <a:effectLst/>
                <a:latin typeface="+mn-lt"/>
                <a:ea typeface="Calibri" panose="020F0502020204030204" pitchFamily="34" charset="0"/>
                <a:cs typeface="Times New Roman" panose="02020603050405020304" pitchFamily="18" charset="0"/>
              </a:rPr>
              <a:t>You’ll see the new data set appear at the bottom of your BQ Explorer window – click the 3 dots to the right of the dataset name and select ‘Create table’</a:t>
            </a:r>
          </a:p>
          <a:p>
            <a:pPr>
              <a:lnSpc>
                <a:spcPts val="4000"/>
              </a:lnSpc>
            </a:pPr>
            <a:endParaRPr lang="en-US" sz="2000" dirty="0">
              <a:latin typeface="+mn-lt"/>
            </a:endParaRPr>
          </a:p>
        </p:txBody>
      </p:sp>
      <p:pic>
        <p:nvPicPr>
          <p:cNvPr id="5" name="Picture 4" descr="A screenshot of a computer&#10;&#10;Description automatically generated">
            <a:extLst>
              <a:ext uri="{FF2B5EF4-FFF2-40B4-BE49-F238E27FC236}">
                <a16:creationId xmlns:a16="http://schemas.microsoft.com/office/drawing/2014/main" id="{A995B2AE-0928-3F0F-CEDE-21CFF84CBBD5}"/>
              </a:ext>
            </a:extLst>
          </p:cNvPr>
          <p:cNvPicPr>
            <a:picLocks noChangeAspect="1"/>
          </p:cNvPicPr>
          <p:nvPr/>
        </p:nvPicPr>
        <p:blipFill>
          <a:blip r:embed="rId6"/>
          <a:stretch>
            <a:fillRect/>
          </a:stretch>
        </p:blipFill>
        <p:spPr>
          <a:xfrm>
            <a:off x="6638221" y="985262"/>
            <a:ext cx="4219575" cy="5124450"/>
          </a:xfrm>
          <a:prstGeom prst="rect">
            <a:avLst/>
          </a:prstGeom>
        </p:spPr>
      </p:pic>
      <p:sp>
        <p:nvSpPr>
          <p:cNvPr id="8" name="Arrow: Left 7">
            <a:extLst>
              <a:ext uri="{FF2B5EF4-FFF2-40B4-BE49-F238E27FC236}">
                <a16:creationId xmlns:a16="http://schemas.microsoft.com/office/drawing/2014/main" id="{81A439B2-532E-A97E-E01D-2C4543968692}"/>
              </a:ext>
            </a:extLst>
          </p:cNvPr>
          <p:cNvSpPr/>
          <p:nvPr/>
        </p:nvSpPr>
        <p:spPr>
          <a:xfrm>
            <a:off x="9592577" y="326587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CDA042B6-1521-753D-8F5E-8D4478050B73}"/>
              </a:ext>
            </a:extLst>
          </p:cNvPr>
          <p:cNvSpPr/>
          <p:nvPr/>
        </p:nvSpPr>
        <p:spPr>
          <a:xfrm>
            <a:off x="10310982" y="427812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83FA7B15-5B64-9524-5091-616933312266}"/>
              </a:ext>
            </a:extLst>
          </p:cNvPr>
          <p:cNvSpPr/>
          <p:nvPr/>
        </p:nvSpPr>
        <p:spPr>
          <a:xfrm>
            <a:off x="10157008" y="32461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1" name="Flowchart: Connector 10">
            <a:extLst>
              <a:ext uri="{FF2B5EF4-FFF2-40B4-BE49-F238E27FC236}">
                <a16:creationId xmlns:a16="http://schemas.microsoft.com/office/drawing/2014/main" id="{4D472553-C133-5230-A2BD-22CE117F9322}"/>
              </a:ext>
            </a:extLst>
          </p:cNvPr>
          <p:cNvSpPr/>
          <p:nvPr/>
        </p:nvSpPr>
        <p:spPr>
          <a:xfrm>
            <a:off x="10872679" y="426149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3084192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5" name="Picture 4" descr="A screenshot of a computer&#10;&#10;Description automatically generated">
            <a:extLst>
              <a:ext uri="{FF2B5EF4-FFF2-40B4-BE49-F238E27FC236}">
                <a16:creationId xmlns:a16="http://schemas.microsoft.com/office/drawing/2014/main" id="{9ED303C2-1DC7-D2C7-9CAA-1849AA3ABAB9}"/>
              </a:ext>
            </a:extLst>
          </p:cNvPr>
          <p:cNvPicPr>
            <a:picLocks noChangeAspect="1"/>
          </p:cNvPicPr>
          <p:nvPr/>
        </p:nvPicPr>
        <p:blipFill>
          <a:blip r:embed="rId6"/>
          <a:stretch>
            <a:fillRect/>
          </a:stretch>
        </p:blipFill>
        <p:spPr>
          <a:xfrm>
            <a:off x="6556316" y="1752896"/>
            <a:ext cx="4577208" cy="3569791"/>
          </a:xfrm>
          <a:prstGeom prst="rect">
            <a:avLst/>
          </a:prstGeom>
        </p:spPr>
      </p:pic>
      <p:grpSp>
        <p:nvGrpSpPr>
          <p:cNvPr id="8" name="Shape 5556">
            <a:extLst>
              <a:ext uri="{FF2B5EF4-FFF2-40B4-BE49-F238E27FC236}">
                <a16:creationId xmlns:a16="http://schemas.microsoft.com/office/drawing/2014/main" id="{54A11467-F233-DD10-621F-DF3D8D51978C}"/>
              </a:ext>
            </a:extLst>
          </p:cNvPr>
          <p:cNvGrpSpPr/>
          <p:nvPr/>
        </p:nvGrpSpPr>
        <p:grpSpPr>
          <a:xfrm>
            <a:off x="6842474" y="662142"/>
            <a:ext cx="1081800" cy="382200"/>
            <a:chOff x="5144424" y="1643375"/>
            <a:chExt cx="1081800" cy="382200"/>
          </a:xfrm>
        </p:grpSpPr>
        <p:sp>
          <p:nvSpPr>
            <p:cNvPr id="9" name="Shape 5557">
              <a:extLst>
                <a:ext uri="{FF2B5EF4-FFF2-40B4-BE49-F238E27FC236}">
                  <a16:creationId xmlns:a16="http://schemas.microsoft.com/office/drawing/2014/main" id="{F8E152B5-7C71-2E97-CA1C-089A5A98A6C4}"/>
                </a:ext>
              </a:extLst>
            </p:cNvPr>
            <p:cNvSpPr/>
            <p:nvPr/>
          </p:nvSpPr>
          <p:spPr>
            <a:xfrm>
              <a:off x="5144424" y="1643375"/>
              <a:ext cx="1081800"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Storage</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BigQuery</a:t>
              </a:r>
            </a:p>
          </p:txBody>
        </p:sp>
        <p:pic>
          <p:nvPicPr>
            <p:cNvPr id="10" name="Shape 5558" descr="BigQuery.png">
              <a:extLst>
                <a:ext uri="{FF2B5EF4-FFF2-40B4-BE49-F238E27FC236}">
                  <a16:creationId xmlns:a16="http://schemas.microsoft.com/office/drawing/2014/main" id="{4766E2C6-751A-146A-2BE0-EA4209381399}"/>
                </a:ext>
              </a:extLst>
            </p:cNvPr>
            <p:cNvPicPr preferRelativeResize="0"/>
            <p:nvPr/>
          </p:nvPicPr>
          <p:blipFill rotWithShape="1">
            <a:blip r:embed="rId7">
              <a:alphaModFix/>
            </a:blip>
            <a:srcRect t="5076" b="5076"/>
            <a:stretch/>
          </p:blipFill>
          <p:spPr>
            <a:xfrm>
              <a:off x="5195628" y="1709777"/>
              <a:ext cx="274200" cy="246600"/>
            </a:xfrm>
            <a:prstGeom prst="rect">
              <a:avLst/>
            </a:prstGeom>
            <a:noFill/>
            <a:ln>
              <a:noFill/>
            </a:ln>
          </p:spPr>
        </p:pic>
      </p:grpSp>
      <p:sp>
        <p:nvSpPr>
          <p:cNvPr id="11" name="TextBox 10">
            <a:extLst>
              <a:ext uri="{FF2B5EF4-FFF2-40B4-BE49-F238E27FC236}">
                <a16:creationId xmlns:a16="http://schemas.microsoft.com/office/drawing/2014/main" id="{B938DB2B-3DF6-FA6F-05AE-47CE6182D9CE}"/>
              </a:ext>
            </a:extLst>
          </p:cNvPr>
          <p:cNvSpPr txBox="1"/>
          <p:nvPr/>
        </p:nvSpPr>
        <p:spPr>
          <a:xfrm>
            <a:off x="1058476" y="1272419"/>
            <a:ext cx="4640802" cy="5152116"/>
          </a:xfrm>
          <a:prstGeom prst="rect">
            <a:avLst/>
          </a:prstGeom>
          <a:noFill/>
        </p:spPr>
        <p:txBody>
          <a:bodyPr wrap="square" rtlCol="0">
            <a:spAutoFit/>
          </a:bodyPr>
          <a:lstStyle/>
          <a:p>
            <a:pPr>
              <a:lnSpc>
                <a:spcPts val="4000"/>
              </a:lnSpc>
            </a:pPr>
            <a:r>
              <a:rPr lang="en-US" sz="2000" b="1" u="sng" dirty="0">
                <a:latin typeface="+mn-lt"/>
              </a:rPr>
              <a:t>STEP 6:  BIGQUERY TABLE</a:t>
            </a:r>
          </a:p>
          <a:p>
            <a:pPr>
              <a:lnSpc>
                <a:spcPts val="4000"/>
              </a:lnSpc>
            </a:pPr>
            <a:endParaRPr lang="en-US" sz="2000" dirty="0">
              <a:latin typeface="+mn-lt"/>
            </a:endParaRPr>
          </a:p>
          <a:p>
            <a:pPr>
              <a:lnSpc>
                <a:spcPts val="4000"/>
              </a:lnSpc>
            </a:pPr>
            <a:r>
              <a:rPr lang="en-US" sz="2000" kern="100" dirty="0">
                <a:effectLst/>
                <a:latin typeface="+mn-lt"/>
                <a:ea typeface="Calibri" panose="020F0502020204030204" pitchFamily="34" charset="0"/>
                <a:cs typeface="Times New Roman" panose="02020603050405020304" pitchFamily="18" charset="0"/>
              </a:rPr>
              <a:t>In the ‘Create table’ window, set the Table name to TEMP and then click the plus sign under the Schema section to add fields.  Add the following fields:</a:t>
            </a:r>
          </a:p>
          <a:p>
            <a:pPr algn="ctr">
              <a:lnSpc>
                <a:spcPts val="4000"/>
              </a:lnSpc>
            </a:pPr>
            <a:r>
              <a:rPr lang="en-US" sz="2000" kern="100" dirty="0">
                <a:effectLst/>
                <a:latin typeface="+mn-lt"/>
                <a:ea typeface="Calibri" panose="020F0502020204030204" pitchFamily="34" charset="0"/>
                <a:cs typeface="Times New Roman" panose="02020603050405020304" pitchFamily="18" charset="0"/>
              </a:rPr>
              <a:t>time – TIMESTAMP</a:t>
            </a:r>
          </a:p>
          <a:p>
            <a:pPr algn="ctr">
              <a:lnSpc>
                <a:spcPts val="4000"/>
              </a:lnSpc>
            </a:pPr>
            <a:r>
              <a:rPr lang="en-US" sz="2000" kern="100" dirty="0">
                <a:effectLst/>
                <a:latin typeface="+mn-lt"/>
                <a:ea typeface="Calibri" panose="020F0502020204030204" pitchFamily="34" charset="0"/>
                <a:cs typeface="Times New Roman" panose="02020603050405020304" pitchFamily="18" charset="0"/>
              </a:rPr>
              <a:t>temp – FLOAT</a:t>
            </a:r>
          </a:p>
          <a:p>
            <a:pPr>
              <a:lnSpc>
                <a:spcPts val="4000"/>
              </a:lnSpc>
            </a:pPr>
            <a:r>
              <a:rPr lang="en-US" sz="2000" kern="100" dirty="0">
                <a:latin typeface="+mn-lt"/>
                <a:ea typeface="Calibri" panose="020F0502020204030204" pitchFamily="34" charset="0"/>
                <a:cs typeface="Times New Roman" panose="02020603050405020304" pitchFamily="18" charset="0"/>
              </a:rPr>
              <a:t>Then click the               button at the bottom</a:t>
            </a:r>
            <a:endParaRPr lang="en-US" sz="2000" kern="100" dirty="0">
              <a:effectLst/>
              <a:latin typeface="+mn-lt"/>
              <a:ea typeface="Calibri" panose="020F0502020204030204" pitchFamily="34" charset="0"/>
              <a:cs typeface="Times New Roman" panose="02020603050405020304" pitchFamily="18" charset="0"/>
            </a:endParaRPr>
          </a:p>
        </p:txBody>
      </p:sp>
      <p:sp>
        <p:nvSpPr>
          <p:cNvPr id="12" name="Arrow: Left 11">
            <a:extLst>
              <a:ext uri="{FF2B5EF4-FFF2-40B4-BE49-F238E27FC236}">
                <a16:creationId xmlns:a16="http://schemas.microsoft.com/office/drawing/2014/main" id="{87E215B7-4C28-F118-9515-F84900FAA7BA}"/>
              </a:ext>
            </a:extLst>
          </p:cNvPr>
          <p:cNvSpPr/>
          <p:nvPr/>
        </p:nvSpPr>
        <p:spPr>
          <a:xfrm>
            <a:off x="6904962" y="302925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0D195E34-CD5B-5357-5DD9-FD52A7419518}"/>
              </a:ext>
            </a:extLst>
          </p:cNvPr>
          <p:cNvSpPr/>
          <p:nvPr/>
        </p:nvSpPr>
        <p:spPr>
          <a:xfrm>
            <a:off x="10068827" y="386979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65A1FE89-B064-6609-F350-1A292B3B0099}"/>
              </a:ext>
            </a:extLst>
          </p:cNvPr>
          <p:cNvSpPr/>
          <p:nvPr/>
        </p:nvSpPr>
        <p:spPr>
          <a:xfrm>
            <a:off x="10096733" y="409763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99B264F-7318-6F79-8223-F63DD793BD26}"/>
              </a:ext>
            </a:extLst>
          </p:cNvPr>
          <p:cNvPicPr>
            <a:picLocks noChangeAspect="1"/>
          </p:cNvPicPr>
          <p:nvPr/>
        </p:nvPicPr>
        <p:blipFill>
          <a:blip r:embed="rId8"/>
          <a:stretch>
            <a:fillRect/>
          </a:stretch>
        </p:blipFill>
        <p:spPr>
          <a:xfrm>
            <a:off x="2771001" y="5452142"/>
            <a:ext cx="952500" cy="447675"/>
          </a:xfrm>
          <a:prstGeom prst="rect">
            <a:avLst/>
          </a:prstGeom>
        </p:spPr>
      </p:pic>
      <p:sp>
        <p:nvSpPr>
          <p:cNvPr id="17" name="Flowchart: Connector 16">
            <a:extLst>
              <a:ext uri="{FF2B5EF4-FFF2-40B4-BE49-F238E27FC236}">
                <a16:creationId xmlns:a16="http://schemas.microsoft.com/office/drawing/2014/main" id="{B3329573-EA49-DF46-513F-B7EFF9A59091}"/>
              </a:ext>
            </a:extLst>
          </p:cNvPr>
          <p:cNvSpPr/>
          <p:nvPr/>
        </p:nvSpPr>
        <p:spPr>
          <a:xfrm>
            <a:off x="7504265" y="30164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2EBCBC4F-E73B-0211-2D53-55DB928996BB}"/>
              </a:ext>
            </a:extLst>
          </p:cNvPr>
          <p:cNvSpPr/>
          <p:nvPr/>
        </p:nvSpPr>
        <p:spPr>
          <a:xfrm>
            <a:off x="10623412" y="384450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B7E3FFFB-AEE2-BFED-356A-C8949AA3A9E8}"/>
              </a:ext>
            </a:extLst>
          </p:cNvPr>
          <p:cNvSpPr/>
          <p:nvPr/>
        </p:nvSpPr>
        <p:spPr>
          <a:xfrm>
            <a:off x="10666843" y="408552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272012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2068515"/>
          </a:xfrm>
          <a:prstGeom prst="rect">
            <a:avLst/>
          </a:prstGeom>
          <a:noFill/>
        </p:spPr>
        <p:txBody>
          <a:bodyPr wrap="square" rtlCol="0">
            <a:spAutoFit/>
          </a:bodyPr>
          <a:lstStyle/>
          <a:p>
            <a:pPr>
              <a:lnSpc>
                <a:spcPts val="4000"/>
              </a:lnSpc>
            </a:pPr>
            <a:r>
              <a:rPr lang="en-US" sz="2000" b="1" u="sng" dirty="0">
                <a:latin typeface="+mn-lt"/>
              </a:rPr>
              <a:t>STEP 6:  BIGQUERY TABLE</a:t>
            </a:r>
          </a:p>
          <a:p>
            <a:pPr>
              <a:lnSpc>
                <a:spcPts val="4000"/>
              </a:lnSpc>
            </a:pPr>
            <a:endParaRPr lang="en-US" sz="2000" dirty="0">
              <a:latin typeface="+mn-lt"/>
            </a:endParaRPr>
          </a:p>
          <a:p>
            <a:pPr>
              <a:lnSpc>
                <a:spcPts val="4000"/>
              </a:lnSpc>
            </a:pPr>
            <a:r>
              <a:rPr lang="en-US" sz="1800" kern="100" dirty="0">
                <a:effectLst/>
                <a:latin typeface="+mn-lt"/>
                <a:ea typeface="Calibri" panose="020F0502020204030204" pitchFamily="34" charset="0"/>
                <a:cs typeface="Times New Roman" panose="02020603050405020304" pitchFamily="18" charset="0"/>
              </a:rPr>
              <a:t>You should now see the new table at the bottom of your BQ Explorer window.</a:t>
            </a:r>
            <a:endParaRPr lang="en-US" sz="2000" dirty="0">
              <a:latin typeface="+mn-lt"/>
            </a:endParaRPr>
          </a:p>
        </p:txBody>
      </p:sp>
      <p:pic>
        <p:nvPicPr>
          <p:cNvPr id="5" name="Picture 4" descr="A screenshot of a computer&#10;&#10;Description automatically generated">
            <a:extLst>
              <a:ext uri="{FF2B5EF4-FFF2-40B4-BE49-F238E27FC236}">
                <a16:creationId xmlns:a16="http://schemas.microsoft.com/office/drawing/2014/main" id="{240DEEAE-9F61-4C10-1C90-0EA8F24825A9}"/>
              </a:ext>
            </a:extLst>
          </p:cNvPr>
          <p:cNvPicPr>
            <a:picLocks noChangeAspect="1"/>
          </p:cNvPicPr>
          <p:nvPr/>
        </p:nvPicPr>
        <p:blipFill>
          <a:blip r:embed="rId6"/>
          <a:stretch>
            <a:fillRect/>
          </a:stretch>
        </p:blipFill>
        <p:spPr>
          <a:xfrm>
            <a:off x="6780182" y="2841770"/>
            <a:ext cx="4230937" cy="1424325"/>
          </a:xfrm>
          <a:prstGeom prst="rect">
            <a:avLst/>
          </a:prstGeom>
        </p:spPr>
      </p:pic>
      <p:grpSp>
        <p:nvGrpSpPr>
          <p:cNvPr id="8" name="Shape 5556">
            <a:extLst>
              <a:ext uri="{FF2B5EF4-FFF2-40B4-BE49-F238E27FC236}">
                <a16:creationId xmlns:a16="http://schemas.microsoft.com/office/drawing/2014/main" id="{7B0F9102-65A6-F08F-47E9-B64AC3E522A4}"/>
              </a:ext>
            </a:extLst>
          </p:cNvPr>
          <p:cNvGrpSpPr/>
          <p:nvPr/>
        </p:nvGrpSpPr>
        <p:grpSpPr>
          <a:xfrm>
            <a:off x="6842474" y="662142"/>
            <a:ext cx="1081800" cy="382200"/>
            <a:chOff x="5144424" y="1643375"/>
            <a:chExt cx="1081800" cy="382200"/>
          </a:xfrm>
        </p:grpSpPr>
        <p:sp>
          <p:nvSpPr>
            <p:cNvPr id="9" name="Shape 5557">
              <a:extLst>
                <a:ext uri="{FF2B5EF4-FFF2-40B4-BE49-F238E27FC236}">
                  <a16:creationId xmlns:a16="http://schemas.microsoft.com/office/drawing/2014/main" id="{AC1CDD2B-FA13-214B-6272-9D8D9833CD4F}"/>
                </a:ext>
              </a:extLst>
            </p:cNvPr>
            <p:cNvSpPr/>
            <p:nvPr/>
          </p:nvSpPr>
          <p:spPr>
            <a:xfrm>
              <a:off x="5144424" y="1643375"/>
              <a:ext cx="1081800"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Storage</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BigQuery</a:t>
              </a:r>
            </a:p>
          </p:txBody>
        </p:sp>
        <p:pic>
          <p:nvPicPr>
            <p:cNvPr id="10" name="Shape 5558" descr="BigQuery.png">
              <a:extLst>
                <a:ext uri="{FF2B5EF4-FFF2-40B4-BE49-F238E27FC236}">
                  <a16:creationId xmlns:a16="http://schemas.microsoft.com/office/drawing/2014/main" id="{E7C93DBD-22DE-BE16-571D-97B255FD270D}"/>
                </a:ext>
              </a:extLst>
            </p:cNvPr>
            <p:cNvPicPr preferRelativeResize="0"/>
            <p:nvPr/>
          </p:nvPicPr>
          <p:blipFill rotWithShape="1">
            <a:blip r:embed="rId7">
              <a:alphaModFix/>
            </a:blip>
            <a:srcRect t="5076" b="5076"/>
            <a:stretch/>
          </p:blipFill>
          <p:spPr>
            <a:xfrm>
              <a:off x="5195628" y="1709777"/>
              <a:ext cx="274200" cy="246600"/>
            </a:xfrm>
            <a:prstGeom prst="rect">
              <a:avLst/>
            </a:prstGeom>
            <a:noFill/>
            <a:ln>
              <a:noFill/>
            </a:ln>
          </p:spPr>
        </p:pic>
      </p:grpSp>
    </p:spTree>
    <p:extLst>
      <p:ext uri="{BB962C8B-B14F-4D97-AF65-F5344CB8AC3E}">
        <p14:creationId xmlns:p14="http://schemas.microsoft.com/office/powerpoint/2010/main" val="588542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DBC070A4-90E8-2A4D-BFE3-E942D62F09B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57FB39A3-8DC1-95B6-EFE3-C8DF78359360}"/>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37D01D1-48A4-2BFC-6384-371DE57A7CA9}"/>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434011-EA94-6996-DFD5-76AAB0D9BD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D731749-B25A-615D-D7BC-DAB555075D3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8331FB22-2787-5F91-67E3-0AF81F471BE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BB89696-AE5A-9918-79DB-F1934170735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F19ABE4-6A79-6238-C0A0-3DA3AFB12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6308F8C2-B6FC-5F87-116A-4B3230A2EEF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1013A847-0FA1-9343-836D-3AD0B836C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B056EF6B-17F0-7AA2-4D82-1D46CADB022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6350BFA5-1ADC-8BC5-3EE7-DC8DC487417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E7E3711D-7226-7FD6-DE4C-DDAA2F0CC8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37553D3-BA4C-187D-5B4F-D61BCAF33D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E8A854D7-290C-34BF-0F97-2ABA83855558}"/>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9035B4C-8B3E-071F-FF86-461476F496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B97F6C9-A324-0371-A549-E1171400A7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5C17358-3243-4134-EE82-8FFD77CC91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BA9E7520-49FC-6311-130C-9C655CE6792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D83A414-673D-C7E9-2575-C96DE1842D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3C139E5-35E3-74E2-8289-E35B5BF077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3C432A75-2C25-E321-1427-5E1D5B1635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D56DFED9-D4A6-ADE8-C0F1-6102FE250D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38F05BB-8198-ABC4-E81C-33362A4A14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55EDBB2F-E361-3A44-CD47-082A7389F4E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18D4B19C-33A4-2C95-B204-E25F311C33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99FEB8B8-02EE-2032-75B6-19050F283A4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87311720-91B2-AF54-C542-C89CC33C6E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C517A59A-37CF-6E59-5148-4B5B36D2B3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D5CD709-E22E-45B6-D13E-0A3AAAFD30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5D6834DB-B57A-A4F7-B794-6616F62F813D}"/>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41A87A62-5C29-4329-DA93-590F232735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1172BB2-97CE-6BF1-5B2E-A36FC01AF7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209C14A-692D-C6EF-D814-1898202F97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8FDCC756-372B-E068-88DA-8553D6AF29F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57D40F2-CF15-43A1-689E-A7960A04858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A54A9E2C-A0A3-7F2F-68E6-A777C8E2A6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C4B48E63-BA31-4759-211D-4618C3C6C2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DB60F3F3-C245-EFED-2CC0-04636E3D4FFD}"/>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B95CF1C1-3923-4212-EF37-3ADB4A1784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103F2CA-8738-F67D-6EFE-F4A57C38085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AC8327B-175D-C8EF-78CE-A02B81EAD6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CB694F30-8CBF-F732-0D98-852F611C1C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3EC1922E-A5F7-428C-9542-F0E98D7479D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C53271A-52ED-C1CC-7576-F1373D3077B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0F277B43-8034-5D19-C2E4-D3682D755E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75162DD6-0DAC-CCAD-B8D0-6FC2D15CB5D7}"/>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98BF39B-3996-6551-7357-C8755CC7AB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E3E5194A-F47F-3509-A14B-E97015865C0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44500AE7-F88C-B660-8766-33B5F9E0F9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FC1B1CE-F833-7C16-6DA5-C8C96BA3414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2E60CF1-18BB-8BC0-2B07-A18C7350D5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4E1371E9-8268-798D-A500-A37432FDF0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F5819FB-9438-75BD-2144-6244AA511C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61D53B7-B6B2-FA31-D9E0-33E151E9282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EEB723A-2F22-B52E-65C2-039F26A232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5E9521DB-0FEB-1E8D-C1C1-02417AE75BF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E5658CE1-0C95-8E87-0CAC-64454BE3D4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9B50E77-EF85-4617-E812-EE157D017D6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A2C1F699-1CA4-041E-6C27-8AB0DB68BA7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FC2A4FA-1E19-17A8-B4DB-F4CFC97ADDBB}"/>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27B833C-3684-8E5E-7C51-60F4494E7DA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48A21837-E3D9-73CF-4B09-6847F13660FC}"/>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1F2BAE-FE76-98BF-3B7C-116237CA81E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7B14B1B-B9F0-4525-405E-28404ACAB0F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455F0B09-46A6-42C1-E2BA-02D250974BBB}"/>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CA8BE71-F61D-D71F-38F3-A3A92FBDAD04}"/>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56BCDE3-6F9C-747C-C7A5-2F405DA1B76E}"/>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CAC2797C-C3FA-E587-753C-8F4698FB84FF}"/>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E8C9F1D3-EE67-1A3F-ED57-70CDE9C97981}"/>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C3AC9F5-E46F-9A00-9F7F-6F87E7A0B023}"/>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6BD314AC-068F-36E3-2F51-10A01216349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EB8D2EC-274A-C819-DCB7-C3BC6624CE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7DBF6EDE-4AB9-0B96-F4FE-4446FE3B902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C5F67FD-76FC-119C-DE61-573AD1133BD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EF5900E9-A286-8B3F-BC74-CFDE1E09FC83}"/>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B3630555-A564-C008-F9BD-3FE8BF783A8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C8786A68-EDD8-48BA-15DC-8DA3BF92B7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EEEE258-A319-5BA2-5745-B386EC7580A4}"/>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7AFCC47E-72E3-C7A0-BBD9-B887A80950B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ED1D323-450D-B64B-E1AE-F1FBDBD30EC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3BB56D99-1D9B-2801-76A7-6FAAF951CB5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DA789E11-A1A5-51D6-A973-65059E6CF2B3}"/>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FA7B76C-41AA-9E76-923C-10917BE68AC3}"/>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4710D09-9916-1488-FB15-D560B6DA1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0A4AF20-4685-3F42-2206-5CA3FD920E2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C9740A97-E4A0-B7F8-885E-9A7C6545D92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50AA476-AA78-7F9B-9390-6FB9C26C289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1D5B41C3-672F-D4CE-0EB8-0D12F5202A5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95819A23-1D6D-2B8D-8A9E-CBA2E0F80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49DCC486-2C3F-551E-F51E-A7469A563E5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2AC49A5-D3A4-4B2C-7E59-5895D88FDB44}"/>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3ACFDFE-0B96-0935-82A2-FA92332A5B1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1BF7EE4-8884-853F-CE26-3B162BF8E6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499A14D-B3DD-7382-A5B9-FA265514838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58E4BD6-54CD-D9BD-2BE6-682510CC3BD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AD2EE71-AE9E-6E4F-AD45-2546EF057B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41944CC-287F-2469-F9AB-AA3E9344A33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BB546A1-7714-7ADF-6E5D-5A2E83E6C0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53C11329-7CEE-271F-B7E3-7003499EAFC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DB0EF4A-9D4B-D2A7-618A-EB31AB6C69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1918C5C-88F1-F90B-89AF-43B894C989A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5C3C7655-B96E-0E8D-F56F-74938F967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61425CE-A1FB-C3D4-AEAE-DE6C5F6BCD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A369BAFB-0A44-E3CF-A3A4-2CD436A146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FC965A-27CC-3D39-1133-61B32B260A3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9F1678-51BE-0E50-E9BD-AD8AC414F0F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574CEAD-AF32-47A8-ED71-2381FFCCAA2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8A13ABA9-23B0-0A71-918F-DB047B4E7C1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0815D9CF-2FBD-CF94-7B2D-DC77FA0196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5C562C9-F02F-CEA3-B146-0F1D8359BB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C82AFFDE-C132-0AFA-87AE-0DF8709A0FA3}"/>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7D2BC84-DBB3-2271-AEC2-4D48A7FD5C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A526B764-4D64-8856-482D-C5194117130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02BB646-C9D6-EB72-65AC-52F68659FF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74EAB4-AA09-AC3E-6F20-F95D2600F2DC}"/>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201A4D76-A147-47C9-7E10-01588BC8D9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87864B7-3367-89FB-283F-739B60D2016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7A85075-9A4D-4CF6-360C-DD78D4A9BE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D8BD4AA0-CB53-9BDD-2F4C-3852B6CBBC0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9794BE31-94CB-6A70-C48F-491F4713C2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5C13044-A90C-2EA6-AF07-9672173D1D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B83DF08C-E5F2-7681-1ADB-4558D409E9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9F711F3A-CEF0-27E2-5D4C-E1E6DBDAED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EF7D7DE0-AB06-BFCE-F442-A5339B073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4131032-4298-9F10-338D-917144309D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E1049F-5B0C-0495-71CB-E6ACDA8A43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78FF151-4B70-FE88-3E07-A0EE188D977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D341A-C530-0C82-514A-F78AF3E1EC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4660787-41A5-6986-CA27-FB230A0333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5F8B8FA5-9D6C-A4A5-518E-4A58FAA5A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8F75F9C-1721-3AE7-5B20-930A309733FE}"/>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B2ABB73-BF6C-38C0-AC13-2EDB7D94027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D36833FF-44B3-538B-4D1C-0D45BCB264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7EE8002-A435-22C9-0FFA-570A80ACDE6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20CCD8D-A539-E824-8CAA-1F220816545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A51E2294-A93F-A9F1-0BA3-8494C490CA3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01172B3-CD7E-3251-8454-B0F8D6AB0195}"/>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B03234A-7C45-2F59-EA8D-8AC7B214458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1BA4E71-5254-61A8-58DB-505D1C704D47}"/>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6829E6F9-1BB5-A0F6-614F-A305FD0EBBD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0AEC118-ED7F-A3F7-030A-652697D9566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61F27146-C417-3850-668E-4F2DCC51C5B5}"/>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C3820468-B5E7-5E1C-FF36-732910BD0D50}"/>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4FF010D-318C-29AD-75E0-C57677EACC58}"/>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EE672A7-2702-41E3-0158-207E9D1562FC}"/>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3C7E2E9-0080-BC4A-D16D-46CCD06890BC}"/>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C6937A80-F7A4-33FD-A294-DEC302EC23CE}"/>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9C5FDE7-0245-9C1D-E2A6-3C8D64B34B8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18E6E30-C18B-AA99-EAC3-3AFFB2ECF12A}"/>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C500A736-DE9F-6CDC-0D12-5CF32F87AA9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4E6181B-FA48-BD0A-0125-2CDC2969B42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15E64C4B-F86A-4DF4-901D-B14B52E14CBF}"/>
              </a:ext>
            </a:extLst>
          </p:cNvPr>
          <p:cNvSpPr txBox="1"/>
          <p:nvPr/>
        </p:nvSpPr>
        <p:spPr>
          <a:xfrm>
            <a:off x="6832561" y="2385299"/>
            <a:ext cx="3630276" cy="1048429"/>
          </a:xfrm>
          <a:prstGeom prst="rect">
            <a:avLst/>
          </a:prstGeom>
          <a:noFill/>
        </p:spPr>
        <p:txBody>
          <a:bodyPr wrap="square" rtlCol="0">
            <a:spAutoFit/>
          </a:bodyPr>
          <a:lstStyle/>
          <a:p>
            <a:pPr algn="ctr">
              <a:lnSpc>
                <a:spcPts val="4000"/>
              </a:lnSpc>
            </a:pPr>
            <a:r>
              <a:rPr lang="en-US" sz="2000" dirty="0">
                <a:solidFill>
                  <a:schemeClr val="tx1"/>
                </a:solidFill>
              </a:rPr>
              <a:t>Everyone has a new </a:t>
            </a:r>
            <a:r>
              <a:rPr lang="en-US" sz="2000" dirty="0" err="1">
                <a:solidFill>
                  <a:schemeClr val="tx1"/>
                </a:solidFill>
              </a:rPr>
              <a:t>BigQuery</a:t>
            </a:r>
            <a:r>
              <a:rPr lang="en-US" sz="2000" dirty="0">
                <a:solidFill>
                  <a:schemeClr val="tx1"/>
                </a:solidFill>
              </a:rPr>
              <a:t> dataset and table created</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B1841570-505A-17CB-E907-4A1A7134704A}"/>
              </a:ext>
            </a:extLst>
          </p:cNvPr>
          <p:cNvPicPr>
            <a:picLocks noChangeAspect="1"/>
          </p:cNvPicPr>
          <p:nvPr/>
        </p:nvPicPr>
        <p:blipFill>
          <a:blip r:embed="rId4"/>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5476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15229" y="5524674"/>
            <a:ext cx="4522405" cy="543162"/>
          </a:xfrm>
          <a:prstGeom prst="rect">
            <a:avLst/>
          </a:prstGeom>
          <a:noFill/>
        </p:spPr>
        <p:txBody>
          <a:bodyPr wrap="square" rtlCol="0">
            <a:spAutoFit/>
          </a:bodyPr>
          <a:lstStyle/>
          <a:p>
            <a:pPr marL="0" marR="0">
              <a:lnSpc>
                <a:spcPct val="107000"/>
              </a:lnSpc>
              <a:spcBef>
                <a:spcPts val="0"/>
              </a:spcBef>
              <a:spcAft>
                <a:spcPts val="800"/>
              </a:spcAft>
            </a:pPr>
            <a:r>
              <a:rPr lang="en-US" b="1" i="1" kern="0" dirty="0">
                <a:solidFill>
                  <a:srgbClr val="FF0000"/>
                </a:solidFill>
                <a:effectLst/>
                <a:latin typeface="Outfit"/>
                <a:ea typeface="Times New Roman" panose="02020603050405020304" pitchFamily="18" charset="0"/>
                <a:cs typeface="Times New Roman" panose="02020603050405020304" pitchFamily="18" charset="0"/>
              </a:rPr>
              <a:t>TIP</a:t>
            </a:r>
            <a:r>
              <a:rPr lang="en-US" i="1" kern="0" dirty="0">
                <a:solidFill>
                  <a:srgbClr val="FF0000"/>
                </a:solidFill>
                <a:effectLst/>
                <a:latin typeface="Outfit"/>
                <a:ea typeface="Times New Roman" panose="02020603050405020304" pitchFamily="18" charset="0"/>
                <a:cs typeface="Times New Roman" panose="02020603050405020304" pitchFamily="18" charset="0"/>
              </a:rPr>
              <a:t>: Click the         icon next to a service name in the nav menu to keep it ‘pinned’ to the top of the menu </a:t>
            </a:r>
            <a:endParaRPr lang="en-US" sz="1800"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2507F33E-9DB1-F348-62DD-E584AB72A5E4}"/>
              </a:ext>
            </a:extLst>
          </p:cNvPr>
          <p:cNvPicPr>
            <a:picLocks noChangeAspect="1"/>
          </p:cNvPicPr>
          <p:nvPr/>
        </p:nvPicPr>
        <p:blipFill>
          <a:blip r:embed="rId6"/>
          <a:stretch>
            <a:fillRect/>
          </a:stretch>
        </p:blipFill>
        <p:spPr>
          <a:xfrm>
            <a:off x="7763318" y="864089"/>
            <a:ext cx="2252345" cy="5330825"/>
          </a:xfrm>
          <a:prstGeom prst="rect">
            <a:avLst/>
          </a:prstGeom>
        </p:spPr>
      </p:pic>
      <p:grpSp>
        <p:nvGrpSpPr>
          <p:cNvPr id="8" name="Shape 1482">
            <a:extLst>
              <a:ext uri="{FF2B5EF4-FFF2-40B4-BE49-F238E27FC236}">
                <a16:creationId xmlns:a16="http://schemas.microsoft.com/office/drawing/2014/main" id="{1266E402-1E52-724A-422D-F3F15A7E667B}"/>
              </a:ext>
            </a:extLst>
          </p:cNvPr>
          <p:cNvGrpSpPr/>
          <p:nvPr/>
        </p:nvGrpSpPr>
        <p:grpSpPr>
          <a:xfrm>
            <a:off x="6772317" y="635931"/>
            <a:ext cx="824778" cy="382226"/>
            <a:chOff x="4914762" y="3320358"/>
            <a:chExt cx="824778" cy="382226"/>
          </a:xfrm>
        </p:grpSpPr>
        <p:sp>
          <p:nvSpPr>
            <p:cNvPr id="9" name="Shape 1483">
              <a:extLst>
                <a:ext uri="{FF2B5EF4-FFF2-40B4-BE49-F238E27FC236}">
                  <a16:creationId xmlns:a16="http://schemas.microsoft.com/office/drawing/2014/main" id="{2DED5A47-FAB9-6881-1DA6-2C8DDAF43147}"/>
                </a:ext>
              </a:extLst>
            </p:cNvPr>
            <p:cNvSpPr/>
            <p:nvPr/>
          </p:nvSpPr>
          <p:spPr>
            <a:xfrm>
              <a:off x="4914762" y="3320358"/>
              <a:ext cx="824778"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21428"/>
                </a:lnSpc>
                <a:spcBef>
                  <a:spcPts val="200"/>
                </a:spcBef>
                <a:spcAft>
                  <a:spcPts val="0"/>
                </a:spcAft>
                <a:buClr>
                  <a:srgbClr val="757575"/>
                </a:buClr>
                <a:buSzPct val="25000"/>
                <a:buFont typeface="Roboto"/>
                <a:buNone/>
              </a:pPr>
              <a:r>
                <a:rPr lang="en-US" sz="700" b="0" i="0" u="none" strike="noStrike" cap="none" dirty="0">
                  <a:solidFill>
                    <a:srgbClr val="757575"/>
                  </a:solidFill>
                  <a:latin typeface="Roboto"/>
                  <a:ea typeface="Roboto"/>
                  <a:cs typeface="Roboto"/>
                  <a:sym typeface="Roboto"/>
                </a:rPr>
                <a:t>Cloud</a:t>
              </a:r>
              <a:br>
                <a:rPr lang="en-US" sz="700" b="0" i="0" u="none" strike="noStrike" cap="none" dirty="0">
                  <a:solidFill>
                    <a:srgbClr val="757575"/>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Pub/Sub</a:t>
              </a:r>
            </a:p>
          </p:txBody>
        </p:sp>
        <p:pic>
          <p:nvPicPr>
            <p:cNvPr id="10" name="Shape 1484" descr="Cloud-PubSub.png">
              <a:extLst>
                <a:ext uri="{FF2B5EF4-FFF2-40B4-BE49-F238E27FC236}">
                  <a16:creationId xmlns:a16="http://schemas.microsoft.com/office/drawing/2014/main" id="{4B9D44FA-7DE9-32A4-3718-D1391EAA6BAF}"/>
                </a:ext>
              </a:extLst>
            </p:cNvPr>
            <p:cNvPicPr preferRelativeResize="0"/>
            <p:nvPr/>
          </p:nvPicPr>
          <p:blipFill rotWithShape="1">
            <a:blip r:embed="rId7">
              <a:alphaModFix/>
            </a:blip>
            <a:srcRect t="5076" b="5076"/>
            <a:stretch/>
          </p:blipFill>
          <p:spPr>
            <a:xfrm>
              <a:off x="4959030" y="3386713"/>
              <a:ext cx="274200" cy="246600"/>
            </a:xfrm>
            <a:prstGeom prst="rect">
              <a:avLst/>
            </a:prstGeom>
            <a:noFill/>
            <a:ln>
              <a:noFill/>
            </a:ln>
          </p:spPr>
        </p:pic>
      </p:grpSp>
      <p:sp>
        <p:nvSpPr>
          <p:cNvPr id="11" name="TextBox 10">
            <a:extLst>
              <a:ext uri="{FF2B5EF4-FFF2-40B4-BE49-F238E27FC236}">
                <a16:creationId xmlns:a16="http://schemas.microsoft.com/office/drawing/2014/main" id="{53363A92-5A5F-8C49-9504-E8FDFF17F483}"/>
              </a:ext>
            </a:extLst>
          </p:cNvPr>
          <p:cNvSpPr txBox="1"/>
          <p:nvPr/>
        </p:nvSpPr>
        <p:spPr>
          <a:xfrm>
            <a:off x="1058476" y="1253369"/>
            <a:ext cx="4640802" cy="4120359"/>
          </a:xfrm>
          <a:prstGeom prst="rect">
            <a:avLst/>
          </a:prstGeom>
          <a:noFill/>
        </p:spPr>
        <p:txBody>
          <a:bodyPr wrap="square" rtlCol="0">
            <a:spAutoFit/>
          </a:bodyPr>
          <a:lstStyle/>
          <a:p>
            <a:pPr>
              <a:lnSpc>
                <a:spcPts val="4000"/>
              </a:lnSpc>
            </a:pPr>
            <a:r>
              <a:rPr lang="en-US" sz="2000" b="1" u="sng" dirty="0">
                <a:latin typeface="+mn-lt"/>
              </a:rPr>
              <a:t>STEP 7:  CREATE PUB/SUB TOPIC</a:t>
            </a:r>
          </a:p>
          <a:p>
            <a:pPr>
              <a:lnSpc>
                <a:spcPts val="4000"/>
              </a:lnSpc>
            </a:pPr>
            <a:endParaRPr lang="en-US" sz="2000" dirty="0">
              <a:latin typeface="+mn-lt"/>
            </a:endParaRPr>
          </a:p>
          <a:p>
            <a:pPr>
              <a:lnSpc>
                <a:spcPts val="4000"/>
              </a:lnSpc>
            </a:pPr>
            <a:r>
              <a:rPr lang="en-US" sz="1800" kern="100" dirty="0">
                <a:effectLst/>
                <a:latin typeface="+mn-lt"/>
                <a:ea typeface="Calibri" panose="020F0502020204030204" pitchFamily="34" charset="0"/>
                <a:cs typeface="Times New Roman" panose="02020603050405020304" pitchFamily="18" charset="0"/>
              </a:rPr>
              <a:t>From the navigation menu on the left-hand side, expand the ‘More Products’ section and scroll down to ‘ANALYTICS’ and then select Pub/Sub | Schemas as shown (or you can just type pub/sub in the top search menu and select the Pub/Sub product)</a:t>
            </a:r>
          </a:p>
        </p:txBody>
      </p:sp>
      <p:sp>
        <p:nvSpPr>
          <p:cNvPr id="12" name="Arrow: Left 11">
            <a:extLst>
              <a:ext uri="{FF2B5EF4-FFF2-40B4-BE49-F238E27FC236}">
                <a16:creationId xmlns:a16="http://schemas.microsoft.com/office/drawing/2014/main" id="{8B55C5F4-BF0F-F6AF-E757-6DC555DFC26A}"/>
              </a:ext>
            </a:extLst>
          </p:cNvPr>
          <p:cNvSpPr/>
          <p:nvPr/>
        </p:nvSpPr>
        <p:spPr>
          <a:xfrm>
            <a:off x="8109764" y="97948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31DC3CBC-669B-513D-0E7A-E2CB3EFF8C52}"/>
              </a:ext>
            </a:extLst>
          </p:cNvPr>
          <p:cNvSpPr/>
          <p:nvPr/>
        </p:nvSpPr>
        <p:spPr>
          <a:xfrm>
            <a:off x="8338254" y="354677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D7BB1477-EA43-8190-6D18-D5BC295D4A6F}"/>
              </a:ext>
            </a:extLst>
          </p:cNvPr>
          <p:cNvSpPr/>
          <p:nvPr/>
        </p:nvSpPr>
        <p:spPr>
          <a:xfrm>
            <a:off x="9676398" y="500288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93FDCCB5-EB3B-616F-72D6-7B4FD62B7110}"/>
              </a:ext>
            </a:extLst>
          </p:cNvPr>
          <p:cNvSpPr/>
          <p:nvPr/>
        </p:nvSpPr>
        <p:spPr>
          <a:xfrm>
            <a:off x="8473678" y="4241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B1FDD21-0D15-34AC-8D49-FD66B5C5E0A3}"/>
              </a:ext>
            </a:extLst>
          </p:cNvPr>
          <p:cNvPicPr>
            <a:picLocks noChangeAspect="1"/>
          </p:cNvPicPr>
          <p:nvPr/>
        </p:nvPicPr>
        <p:blipFill>
          <a:blip r:embed="rId8"/>
          <a:stretch>
            <a:fillRect/>
          </a:stretch>
        </p:blipFill>
        <p:spPr>
          <a:xfrm>
            <a:off x="2137289" y="5537942"/>
            <a:ext cx="279381" cy="294085"/>
          </a:xfrm>
          <a:prstGeom prst="rect">
            <a:avLst/>
          </a:prstGeom>
        </p:spPr>
      </p:pic>
      <p:cxnSp>
        <p:nvCxnSpPr>
          <p:cNvPr id="19" name="Straight Arrow Connector 18">
            <a:extLst>
              <a:ext uri="{FF2B5EF4-FFF2-40B4-BE49-F238E27FC236}">
                <a16:creationId xmlns:a16="http://schemas.microsoft.com/office/drawing/2014/main" id="{E1646706-A0D4-BB42-EB3F-C34D1791BA25}"/>
              </a:ext>
            </a:extLst>
          </p:cNvPr>
          <p:cNvCxnSpPr/>
          <p:nvPr/>
        </p:nvCxnSpPr>
        <p:spPr>
          <a:xfrm flipV="1">
            <a:off x="4679454" y="5055271"/>
            <a:ext cx="4154100" cy="9182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8D499776-3706-5F0D-A347-F5382AE77A9A}"/>
              </a:ext>
            </a:extLst>
          </p:cNvPr>
          <p:cNvSpPr/>
          <p:nvPr/>
        </p:nvSpPr>
        <p:spPr>
          <a:xfrm>
            <a:off x="8647013" y="97012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1BF3A79F-EAD5-A772-019E-371A4B61439A}"/>
              </a:ext>
            </a:extLst>
          </p:cNvPr>
          <p:cNvSpPr/>
          <p:nvPr/>
        </p:nvSpPr>
        <p:spPr>
          <a:xfrm>
            <a:off x="8879815" y="352272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C9EE2697-354A-1F6B-9166-93B4A156BACF}"/>
              </a:ext>
            </a:extLst>
          </p:cNvPr>
          <p:cNvSpPr/>
          <p:nvPr/>
        </p:nvSpPr>
        <p:spPr>
          <a:xfrm>
            <a:off x="9010297" y="42176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3" name="Flowchart: Connector 22">
            <a:extLst>
              <a:ext uri="{FF2B5EF4-FFF2-40B4-BE49-F238E27FC236}">
                <a16:creationId xmlns:a16="http://schemas.microsoft.com/office/drawing/2014/main" id="{EB8B8BAE-9940-4D78-4ECC-B2A20FED4B5C}"/>
              </a:ext>
            </a:extLst>
          </p:cNvPr>
          <p:cNvSpPr/>
          <p:nvPr/>
        </p:nvSpPr>
        <p:spPr>
          <a:xfrm>
            <a:off x="10237917" y="497883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154803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grpSp>
        <p:nvGrpSpPr>
          <p:cNvPr id="8" name="Shape 1482">
            <a:extLst>
              <a:ext uri="{FF2B5EF4-FFF2-40B4-BE49-F238E27FC236}">
                <a16:creationId xmlns:a16="http://schemas.microsoft.com/office/drawing/2014/main" id="{188391BB-69A9-2B83-A37E-3BCF59148C94}"/>
              </a:ext>
            </a:extLst>
          </p:cNvPr>
          <p:cNvGrpSpPr/>
          <p:nvPr/>
        </p:nvGrpSpPr>
        <p:grpSpPr>
          <a:xfrm>
            <a:off x="6772317" y="635931"/>
            <a:ext cx="824778" cy="382226"/>
            <a:chOff x="4914762" y="3320358"/>
            <a:chExt cx="824778" cy="382226"/>
          </a:xfrm>
        </p:grpSpPr>
        <p:sp>
          <p:nvSpPr>
            <p:cNvPr id="9" name="Shape 1483">
              <a:extLst>
                <a:ext uri="{FF2B5EF4-FFF2-40B4-BE49-F238E27FC236}">
                  <a16:creationId xmlns:a16="http://schemas.microsoft.com/office/drawing/2014/main" id="{EF84ECE7-2DEE-556F-497F-229F0CE6CB40}"/>
                </a:ext>
              </a:extLst>
            </p:cNvPr>
            <p:cNvSpPr/>
            <p:nvPr/>
          </p:nvSpPr>
          <p:spPr>
            <a:xfrm>
              <a:off x="4914762" y="3320358"/>
              <a:ext cx="824778"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21428"/>
                </a:lnSpc>
                <a:spcBef>
                  <a:spcPts val="200"/>
                </a:spcBef>
                <a:spcAft>
                  <a:spcPts val="0"/>
                </a:spcAft>
                <a:buClr>
                  <a:srgbClr val="757575"/>
                </a:buClr>
                <a:buSzPct val="25000"/>
                <a:buFont typeface="Roboto"/>
                <a:buNone/>
              </a:pPr>
              <a:r>
                <a:rPr lang="en-US" sz="700" b="0" i="0" u="none" strike="noStrike" cap="none" dirty="0">
                  <a:solidFill>
                    <a:srgbClr val="757575"/>
                  </a:solidFill>
                  <a:latin typeface="Roboto"/>
                  <a:ea typeface="Roboto"/>
                  <a:cs typeface="Roboto"/>
                  <a:sym typeface="Roboto"/>
                </a:rPr>
                <a:t>Cloud</a:t>
              </a:r>
              <a:br>
                <a:rPr lang="en-US" sz="700" b="0" i="0" u="none" strike="noStrike" cap="none" dirty="0">
                  <a:solidFill>
                    <a:srgbClr val="757575"/>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Pub/Sub</a:t>
              </a:r>
            </a:p>
          </p:txBody>
        </p:sp>
        <p:pic>
          <p:nvPicPr>
            <p:cNvPr id="10" name="Shape 1484" descr="Cloud-PubSub.png">
              <a:extLst>
                <a:ext uri="{FF2B5EF4-FFF2-40B4-BE49-F238E27FC236}">
                  <a16:creationId xmlns:a16="http://schemas.microsoft.com/office/drawing/2014/main" id="{A4D2600B-A621-EFB6-28F7-3479C3C3C316}"/>
                </a:ext>
              </a:extLst>
            </p:cNvPr>
            <p:cNvPicPr preferRelativeResize="0"/>
            <p:nvPr/>
          </p:nvPicPr>
          <p:blipFill rotWithShape="1">
            <a:blip r:embed="rId6">
              <a:alphaModFix/>
            </a:blip>
            <a:srcRect t="5076" b="5076"/>
            <a:stretch/>
          </p:blipFill>
          <p:spPr>
            <a:xfrm>
              <a:off x="4959030" y="3386713"/>
              <a:ext cx="274200" cy="246600"/>
            </a:xfrm>
            <a:prstGeom prst="rect">
              <a:avLst/>
            </a:prstGeom>
            <a:noFill/>
            <a:ln>
              <a:noFill/>
            </a:ln>
          </p:spPr>
        </p:pic>
      </p:grpSp>
      <p:pic>
        <p:nvPicPr>
          <p:cNvPr id="12" name="Picture 11">
            <a:extLst>
              <a:ext uri="{FF2B5EF4-FFF2-40B4-BE49-F238E27FC236}">
                <a16:creationId xmlns:a16="http://schemas.microsoft.com/office/drawing/2014/main" id="{242A0F65-81D5-3892-4E12-8CE533AF7F58}"/>
              </a:ext>
            </a:extLst>
          </p:cNvPr>
          <p:cNvPicPr>
            <a:picLocks noChangeAspect="1"/>
          </p:cNvPicPr>
          <p:nvPr/>
        </p:nvPicPr>
        <p:blipFill>
          <a:blip r:embed="rId7"/>
          <a:stretch>
            <a:fillRect/>
          </a:stretch>
        </p:blipFill>
        <p:spPr>
          <a:xfrm>
            <a:off x="6662797" y="2165124"/>
            <a:ext cx="4199662" cy="1396857"/>
          </a:xfrm>
          <a:prstGeom prst="rect">
            <a:avLst/>
          </a:prstGeom>
        </p:spPr>
      </p:pic>
      <p:sp>
        <p:nvSpPr>
          <p:cNvPr id="13" name="Rectangle 12">
            <a:extLst>
              <a:ext uri="{FF2B5EF4-FFF2-40B4-BE49-F238E27FC236}">
                <a16:creationId xmlns:a16="http://schemas.microsoft.com/office/drawing/2014/main" id="{BA1D967C-2ABF-5D05-BE60-49416B901A71}"/>
              </a:ext>
            </a:extLst>
          </p:cNvPr>
          <p:cNvSpPr/>
          <p:nvPr/>
        </p:nvSpPr>
        <p:spPr>
          <a:xfrm>
            <a:off x="7470588" y="2675367"/>
            <a:ext cx="3299012" cy="909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F21C3A7-D92F-11E0-03B3-BDEDD58EF045}"/>
              </a:ext>
            </a:extLst>
          </p:cNvPr>
          <p:cNvPicPr>
            <a:picLocks noChangeAspect="1"/>
          </p:cNvPicPr>
          <p:nvPr/>
        </p:nvPicPr>
        <p:blipFill>
          <a:blip r:embed="rId8"/>
          <a:stretch>
            <a:fillRect/>
          </a:stretch>
        </p:blipFill>
        <p:spPr>
          <a:xfrm>
            <a:off x="1083170" y="3009116"/>
            <a:ext cx="1323975" cy="304800"/>
          </a:xfrm>
          <a:prstGeom prst="rect">
            <a:avLst/>
          </a:prstGeom>
        </p:spPr>
      </p:pic>
      <p:sp>
        <p:nvSpPr>
          <p:cNvPr id="16" name="Arrow: Left 15">
            <a:extLst>
              <a:ext uri="{FF2B5EF4-FFF2-40B4-BE49-F238E27FC236}">
                <a16:creationId xmlns:a16="http://schemas.microsoft.com/office/drawing/2014/main" id="{8730790C-C616-9960-F873-F0E9BB4A68FE}"/>
              </a:ext>
            </a:extLst>
          </p:cNvPr>
          <p:cNvSpPr/>
          <p:nvPr/>
        </p:nvSpPr>
        <p:spPr>
          <a:xfrm>
            <a:off x="8385879" y="232084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9836A1-ED09-C24F-A54D-BE9684B4FF0B}"/>
              </a:ext>
            </a:extLst>
          </p:cNvPr>
          <p:cNvSpPr txBox="1"/>
          <p:nvPr/>
        </p:nvSpPr>
        <p:spPr>
          <a:xfrm>
            <a:off x="1150071" y="1270688"/>
            <a:ext cx="4503848" cy="2068515"/>
          </a:xfrm>
          <a:prstGeom prst="rect">
            <a:avLst/>
          </a:prstGeom>
          <a:noFill/>
        </p:spPr>
        <p:txBody>
          <a:bodyPr wrap="square" rtlCol="0">
            <a:spAutoFit/>
          </a:bodyPr>
          <a:lstStyle/>
          <a:p>
            <a:pPr>
              <a:lnSpc>
                <a:spcPts val="4000"/>
              </a:lnSpc>
            </a:pPr>
            <a:r>
              <a:rPr lang="en-US" sz="2000" b="1" u="sng" dirty="0">
                <a:latin typeface="+mn-lt"/>
              </a:rPr>
              <a:t>STEP 7:  CREATE PUB/SUB TOPIC</a:t>
            </a:r>
          </a:p>
          <a:p>
            <a:pPr>
              <a:lnSpc>
                <a:spcPts val="4000"/>
              </a:lnSpc>
            </a:pPr>
            <a:endParaRPr lang="en-US" sz="2000" dirty="0">
              <a:latin typeface="+mn-lt"/>
            </a:endParaRPr>
          </a:p>
          <a:p>
            <a:pPr>
              <a:lnSpc>
                <a:spcPts val="4000"/>
              </a:lnSpc>
            </a:pPr>
            <a:r>
              <a:rPr lang="en-US" sz="1800" kern="100" dirty="0">
                <a:effectLst/>
                <a:latin typeface="+mn-lt"/>
                <a:ea typeface="Calibri" panose="020F0502020204030204" pitchFamily="34" charset="0"/>
                <a:cs typeface="Times New Roman" panose="02020603050405020304" pitchFamily="18" charset="0"/>
              </a:rPr>
              <a:t>On the ‘Schemas’ page, click the</a:t>
            </a:r>
          </a:p>
          <a:p>
            <a:pPr>
              <a:lnSpc>
                <a:spcPts val="4000"/>
              </a:lnSpc>
            </a:pPr>
            <a:r>
              <a:rPr lang="en-US" sz="1800" kern="100" dirty="0">
                <a:latin typeface="+mn-lt"/>
                <a:ea typeface="Calibri" panose="020F0502020204030204" pitchFamily="34" charset="0"/>
                <a:cs typeface="Times New Roman" panose="02020603050405020304" pitchFamily="18" charset="0"/>
              </a:rPr>
              <a:t>                     </a:t>
            </a:r>
            <a:r>
              <a:rPr lang="en-US" sz="1800" kern="100" dirty="0">
                <a:effectLst/>
                <a:latin typeface="+mn-lt"/>
                <a:ea typeface="Calibri" panose="020F0502020204030204" pitchFamily="34" charset="0"/>
                <a:cs typeface="Times New Roman" panose="02020603050405020304" pitchFamily="18" charset="0"/>
              </a:rPr>
              <a:t>button </a:t>
            </a:r>
          </a:p>
        </p:txBody>
      </p:sp>
    </p:spTree>
    <p:extLst>
      <p:ext uri="{BB962C8B-B14F-4D97-AF65-F5344CB8AC3E}">
        <p14:creationId xmlns:p14="http://schemas.microsoft.com/office/powerpoint/2010/main" val="3871240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699"/>
        <p:cNvGrpSpPr/>
        <p:nvPr/>
      </p:nvGrpSpPr>
      <p:grpSpPr>
        <a:xfrm>
          <a:off x="0" y="0"/>
          <a:ext cx="0" cy="0"/>
          <a:chOff x="0" y="0"/>
          <a:chExt cx="0" cy="0"/>
        </a:xfrm>
      </p:grpSpPr>
      <p:sp>
        <p:nvSpPr>
          <p:cNvPr id="700" name="Google Shape;700;p9"/>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1" name="Google Shape;701;p9"/>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2" name="Google Shape;702;p9"/>
          <p:cNvGrpSpPr/>
          <p:nvPr/>
        </p:nvGrpSpPr>
        <p:grpSpPr>
          <a:xfrm>
            <a:off x="1318574" y="5366"/>
            <a:ext cx="1088571" cy="383487"/>
            <a:chOff x="6746919" y="5366"/>
            <a:chExt cx="1088571" cy="383487"/>
          </a:xfrm>
        </p:grpSpPr>
        <p:sp>
          <p:nvSpPr>
            <p:cNvPr id="703" name="Google Shape;703;p9"/>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4" name="Google Shape;704;p9"/>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sp>
        <p:nvSpPr>
          <p:cNvPr id="705" name="Google Shape;705;p9"/>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6" name="Google Shape;706;p9"/>
          <p:cNvGrpSpPr/>
          <p:nvPr/>
        </p:nvGrpSpPr>
        <p:grpSpPr>
          <a:xfrm>
            <a:off x="7876809" y="5366"/>
            <a:ext cx="1088571" cy="383487"/>
            <a:chOff x="7876809" y="5366"/>
            <a:chExt cx="1088571" cy="383487"/>
          </a:xfrm>
          <a:solidFill>
            <a:srgbClr val="00B050"/>
          </a:solidFill>
        </p:grpSpPr>
        <p:sp>
          <p:nvSpPr>
            <p:cNvPr id="707" name="Google Shape;707;p9">
              <a:hlinkClick r:id="rId4" action="ppaction://hlinksldjump"/>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8" name="Google Shape;708;p9"/>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a:t>
              </a:r>
              <a:endParaRPr dirty="0"/>
            </a:p>
          </p:txBody>
        </p:sp>
      </p:grpSp>
      <p:grpSp>
        <p:nvGrpSpPr>
          <p:cNvPr id="709" name="Google Shape;709;p9"/>
          <p:cNvGrpSpPr/>
          <p:nvPr/>
        </p:nvGrpSpPr>
        <p:grpSpPr>
          <a:xfrm>
            <a:off x="9006699" y="5366"/>
            <a:ext cx="1088571" cy="383487"/>
            <a:chOff x="9006699" y="5366"/>
            <a:chExt cx="1088571" cy="383487"/>
          </a:xfrm>
        </p:grpSpPr>
        <p:sp>
          <p:nvSpPr>
            <p:cNvPr id="710" name="Google Shape;710;p9"/>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11" name="Google Shape;711;p9">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712" name="Google Shape;712;p9"/>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13" name="Google Shape;713;p9"/>
          <p:cNvGrpSpPr/>
          <p:nvPr/>
        </p:nvGrpSpPr>
        <p:grpSpPr>
          <a:xfrm>
            <a:off x="982107" y="1244233"/>
            <a:ext cx="4997368" cy="4783781"/>
            <a:chOff x="982107" y="1244233"/>
            <a:chExt cx="4997368" cy="4783781"/>
          </a:xfrm>
        </p:grpSpPr>
        <p:cxnSp>
          <p:nvCxnSpPr>
            <p:cNvPr id="714" name="Google Shape;714;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5" name="Google Shape;715;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6" name="Google Shape;716;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7" name="Google Shape;717;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8" name="Google Shape;718;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9" name="Google Shape;719;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0" name="Google Shape;720;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1" name="Google Shape;721;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2" name="Google Shape;722;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3" name="Google Shape;723;p9"/>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grpSp>
        <p:nvGrpSpPr>
          <p:cNvPr id="724" name="Google Shape;724;p9"/>
          <p:cNvGrpSpPr/>
          <p:nvPr/>
        </p:nvGrpSpPr>
        <p:grpSpPr>
          <a:xfrm>
            <a:off x="6222645" y="1244233"/>
            <a:ext cx="4997368" cy="4252248"/>
            <a:chOff x="982107" y="1244233"/>
            <a:chExt cx="4997368" cy="4252248"/>
          </a:xfrm>
        </p:grpSpPr>
        <p:cxnSp>
          <p:nvCxnSpPr>
            <p:cNvPr id="725" name="Google Shape;725;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6" name="Google Shape;726;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7" name="Google Shape;727;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8" name="Google Shape;728;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9" name="Google Shape;729;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0" name="Google Shape;730;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1" name="Google Shape;731;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2" name="Google Shape;732;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3" name="Google Shape;733;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735" name="Google Shape;735;p9"/>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36" name="Google Shape;736;p9">
            <a:hlinkClick r:id="rId4" action="ppaction://hlinksldjump"/>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37" name="Google Shape;737;p9"/>
          <p:cNvGrpSpPr/>
          <p:nvPr/>
        </p:nvGrpSpPr>
        <p:grpSpPr>
          <a:xfrm>
            <a:off x="5637635" y="561094"/>
            <a:ext cx="931456" cy="5685727"/>
            <a:chOff x="5637635" y="561094"/>
            <a:chExt cx="931456" cy="5685727"/>
          </a:xfrm>
        </p:grpSpPr>
        <p:grpSp>
          <p:nvGrpSpPr>
            <p:cNvPr id="738" name="Google Shape;738;p9"/>
            <p:cNvGrpSpPr/>
            <p:nvPr/>
          </p:nvGrpSpPr>
          <p:grpSpPr>
            <a:xfrm>
              <a:off x="5637635" y="561094"/>
              <a:ext cx="931456" cy="182880"/>
              <a:chOff x="5637635" y="561094"/>
              <a:chExt cx="931456" cy="182880"/>
            </a:xfrm>
          </p:grpSpPr>
          <p:sp>
            <p:nvSpPr>
              <p:cNvPr id="739" name="Google Shape;73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0" name="Google Shape;74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1" name="Google Shape;74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2" name="Google Shape;742;p9"/>
            <p:cNvGrpSpPr/>
            <p:nvPr/>
          </p:nvGrpSpPr>
          <p:grpSpPr>
            <a:xfrm>
              <a:off x="5637635" y="1061353"/>
              <a:ext cx="931456" cy="182880"/>
              <a:chOff x="5637635" y="561094"/>
              <a:chExt cx="931456" cy="182880"/>
            </a:xfrm>
          </p:grpSpPr>
          <p:sp>
            <p:nvSpPr>
              <p:cNvPr id="743" name="Google Shape;74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4" name="Google Shape;74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5" name="Google Shape;74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6" name="Google Shape;746;p9"/>
            <p:cNvGrpSpPr/>
            <p:nvPr/>
          </p:nvGrpSpPr>
          <p:grpSpPr>
            <a:xfrm>
              <a:off x="5637635" y="1561612"/>
              <a:ext cx="931456" cy="182880"/>
              <a:chOff x="5637635" y="561094"/>
              <a:chExt cx="931456" cy="182880"/>
            </a:xfrm>
          </p:grpSpPr>
          <p:sp>
            <p:nvSpPr>
              <p:cNvPr id="747" name="Google Shape;74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8" name="Google Shape;74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9" name="Google Shape;74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0" name="Google Shape;750;p9"/>
            <p:cNvGrpSpPr/>
            <p:nvPr/>
          </p:nvGrpSpPr>
          <p:grpSpPr>
            <a:xfrm>
              <a:off x="5637635" y="2061871"/>
              <a:ext cx="931456" cy="182880"/>
              <a:chOff x="5637635" y="561094"/>
              <a:chExt cx="931456" cy="182880"/>
            </a:xfrm>
          </p:grpSpPr>
          <p:sp>
            <p:nvSpPr>
              <p:cNvPr id="751" name="Google Shape;75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2" name="Google Shape;75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3" name="Google Shape;75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4" name="Google Shape;754;p9"/>
            <p:cNvGrpSpPr/>
            <p:nvPr/>
          </p:nvGrpSpPr>
          <p:grpSpPr>
            <a:xfrm>
              <a:off x="5637635" y="2562130"/>
              <a:ext cx="931456" cy="182880"/>
              <a:chOff x="5637635" y="561094"/>
              <a:chExt cx="931456" cy="182880"/>
            </a:xfrm>
          </p:grpSpPr>
          <p:sp>
            <p:nvSpPr>
              <p:cNvPr id="755" name="Google Shape;75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6" name="Google Shape;75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7" name="Google Shape;75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8" name="Google Shape;758;p9"/>
            <p:cNvGrpSpPr/>
            <p:nvPr/>
          </p:nvGrpSpPr>
          <p:grpSpPr>
            <a:xfrm>
              <a:off x="5637635" y="3062389"/>
              <a:ext cx="931456" cy="182880"/>
              <a:chOff x="5637635" y="561094"/>
              <a:chExt cx="931456" cy="182880"/>
            </a:xfrm>
          </p:grpSpPr>
          <p:sp>
            <p:nvSpPr>
              <p:cNvPr id="759" name="Google Shape;75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0" name="Google Shape;76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1" name="Google Shape;76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2" name="Google Shape;762;p9"/>
            <p:cNvGrpSpPr/>
            <p:nvPr/>
          </p:nvGrpSpPr>
          <p:grpSpPr>
            <a:xfrm>
              <a:off x="5637635" y="3562648"/>
              <a:ext cx="931456" cy="182880"/>
              <a:chOff x="5637635" y="561094"/>
              <a:chExt cx="931456" cy="182880"/>
            </a:xfrm>
          </p:grpSpPr>
          <p:sp>
            <p:nvSpPr>
              <p:cNvPr id="763" name="Google Shape;76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4" name="Google Shape;76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5" name="Google Shape;76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6" name="Google Shape;766;p9"/>
            <p:cNvGrpSpPr/>
            <p:nvPr/>
          </p:nvGrpSpPr>
          <p:grpSpPr>
            <a:xfrm>
              <a:off x="5637635" y="4062907"/>
              <a:ext cx="931456" cy="182880"/>
              <a:chOff x="5637635" y="561094"/>
              <a:chExt cx="931456" cy="182880"/>
            </a:xfrm>
          </p:grpSpPr>
          <p:sp>
            <p:nvSpPr>
              <p:cNvPr id="767" name="Google Shape;76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8" name="Google Shape;76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9" name="Google Shape;76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0" name="Google Shape;770;p9"/>
            <p:cNvGrpSpPr/>
            <p:nvPr/>
          </p:nvGrpSpPr>
          <p:grpSpPr>
            <a:xfrm>
              <a:off x="5637635" y="4563166"/>
              <a:ext cx="931456" cy="182880"/>
              <a:chOff x="5637635" y="561094"/>
              <a:chExt cx="931456" cy="182880"/>
            </a:xfrm>
          </p:grpSpPr>
          <p:sp>
            <p:nvSpPr>
              <p:cNvPr id="771" name="Google Shape;77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2" name="Google Shape;77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3" name="Google Shape;77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4" name="Google Shape;774;p9"/>
            <p:cNvGrpSpPr/>
            <p:nvPr/>
          </p:nvGrpSpPr>
          <p:grpSpPr>
            <a:xfrm>
              <a:off x="5637635" y="5063425"/>
              <a:ext cx="931456" cy="182880"/>
              <a:chOff x="5637635" y="561094"/>
              <a:chExt cx="931456" cy="182880"/>
            </a:xfrm>
          </p:grpSpPr>
          <p:sp>
            <p:nvSpPr>
              <p:cNvPr id="775" name="Google Shape;77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6" name="Google Shape;77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7" name="Google Shape;77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8" name="Google Shape;778;p9"/>
            <p:cNvGrpSpPr/>
            <p:nvPr/>
          </p:nvGrpSpPr>
          <p:grpSpPr>
            <a:xfrm>
              <a:off x="5637635" y="5563684"/>
              <a:ext cx="931456" cy="182880"/>
              <a:chOff x="5637635" y="561094"/>
              <a:chExt cx="931456" cy="182880"/>
            </a:xfrm>
          </p:grpSpPr>
          <p:sp>
            <p:nvSpPr>
              <p:cNvPr id="779" name="Google Shape;77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0" name="Google Shape;78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1" name="Google Shape;78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82" name="Google Shape;782;p9"/>
            <p:cNvGrpSpPr/>
            <p:nvPr/>
          </p:nvGrpSpPr>
          <p:grpSpPr>
            <a:xfrm>
              <a:off x="5637635" y="6063941"/>
              <a:ext cx="931456" cy="182880"/>
              <a:chOff x="5637635" y="561094"/>
              <a:chExt cx="931456" cy="182880"/>
            </a:xfrm>
          </p:grpSpPr>
          <p:sp>
            <p:nvSpPr>
              <p:cNvPr id="783" name="Google Shape;78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4" name="Google Shape;78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5" name="Google Shape;78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786" name="Google Shape;786;p9"/>
          <p:cNvSpPr txBox="1"/>
          <p:nvPr/>
        </p:nvSpPr>
        <p:spPr>
          <a:xfrm>
            <a:off x="1205475" y="662901"/>
            <a:ext cx="418665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Internet of Things Overview</a:t>
            </a:r>
            <a:endParaRPr sz="1800" dirty="0"/>
          </a:p>
        </p:txBody>
      </p:sp>
      <p:sp>
        <p:nvSpPr>
          <p:cNvPr id="4" name="TextBox 3">
            <a:extLst>
              <a:ext uri="{FF2B5EF4-FFF2-40B4-BE49-F238E27FC236}">
                <a16:creationId xmlns:a16="http://schemas.microsoft.com/office/drawing/2014/main" id="{9077648E-F9AB-CAB5-DDBC-1952CFBE52F5}"/>
              </a:ext>
            </a:extLst>
          </p:cNvPr>
          <p:cNvSpPr txBox="1"/>
          <p:nvPr/>
        </p:nvSpPr>
        <p:spPr>
          <a:xfrm>
            <a:off x="6834434" y="2369840"/>
            <a:ext cx="4251488" cy="2074350"/>
          </a:xfrm>
          <a:prstGeom prst="rect">
            <a:avLst/>
          </a:prstGeom>
          <a:noFill/>
        </p:spPr>
        <p:txBody>
          <a:bodyPr wrap="square" rtlCol="0">
            <a:spAutoFit/>
          </a:bodyPr>
          <a:lstStyle/>
          <a:p>
            <a:pPr>
              <a:lnSpc>
                <a:spcPts val="4000"/>
              </a:lnSpc>
            </a:pPr>
            <a:r>
              <a:rPr lang="en-US" sz="2000" u="sng" dirty="0"/>
              <a:t>Challenges:</a:t>
            </a:r>
          </a:p>
          <a:p>
            <a:pPr marL="457200" indent="-457200">
              <a:lnSpc>
                <a:spcPts val="4000"/>
              </a:lnSpc>
              <a:buFont typeface="+mj-lt"/>
              <a:buAutoNum type="arabicPeriod"/>
            </a:pPr>
            <a:r>
              <a:rPr lang="en-US" sz="2000" dirty="0"/>
              <a:t>Updating &amp; Managing Devices</a:t>
            </a:r>
          </a:p>
          <a:p>
            <a:pPr marL="457200" indent="-457200">
              <a:lnSpc>
                <a:spcPts val="4000"/>
              </a:lnSpc>
              <a:buFont typeface="+mj-lt"/>
              <a:buAutoNum type="arabicPeriod"/>
            </a:pPr>
            <a:r>
              <a:rPr lang="en-US" sz="2000" dirty="0"/>
              <a:t>Managing Telemetry</a:t>
            </a:r>
          </a:p>
          <a:p>
            <a:pPr marL="457200" indent="-457200">
              <a:lnSpc>
                <a:spcPts val="4000"/>
              </a:lnSpc>
              <a:buFont typeface="+mj-lt"/>
              <a:buAutoNum type="arabicPeriod"/>
            </a:pPr>
            <a:r>
              <a:rPr lang="en-US" sz="2000" dirty="0"/>
              <a:t>Managing Data</a:t>
            </a:r>
          </a:p>
        </p:txBody>
      </p:sp>
      <p:sp>
        <p:nvSpPr>
          <p:cNvPr id="3" name="TextBox 2">
            <a:extLst>
              <a:ext uri="{FF2B5EF4-FFF2-40B4-BE49-F238E27FC236}">
                <a16:creationId xmlns:a16="http://schemas.microsoft.com/office/drawing/2014/main" id="{C6411654-9A2D-8045-791E-1DE542BB7E0D}"/>
              </a:ext>
            </a:extLst>
          </p:cNvPr>
          <p:cNvSpPr txBox="1"/>
          <p:nvPr/>
        </p:nvSpPr>
        <p:spPr>
          <a:xfrm>
            <a:off x="1691171" y="1744492"/>
            <a:ext cx="3987027" cy="1561389"/>
          </a:xfrm>
          <a:prstGeom prst="rect">
            <a:avLst/>
          </a:prstGeom>
          <a:noFill/>
        </p:spPr>
        <p:txBody>
          <a:bodyPr wrap="square" rtlCol="0">
            <a:spAutoFit/>
          </a:bodyPr>
          <a:lstStyle/>
          <a:p>
            <a:pPr>
              <a:lnSpc>
                <a:spcPts val="4000"/>
              </a:lnSpc>
            </a:pPr>
            <a:r>
              <a:rPr lang="en-US" sz="2000" dirty="0"/>
              <a:t>Number of humans? – </a:t>
            </a:r>
            <a:r>
              <a:rPr lang="en-US" sz="2000" b="1" dirty="0"/>
              <a:t>8.1B</a:t>
            </a:r>
          </a:p>
          <a:p>
            <a:pPr>
              <a:lnSpc>
                <a:spcPts val="4000"/>
              </a:lnSpc>
            </a:pPr>
            <a:r>
              <a:rPr lang="en-US" sz="2000" dirty="0"/>
              <a:t>Number of cell phones? – </a:t>
            </a:r>
            <a:r>
              <a:rPr lang="en-US" sz="2000" b="1" dirty="0"/>
              <a:t>7B</a:t>
            </a:r>
          </a:p>
          <a:p>
            <a:pPr>
              <a:lnSpc>
                <a:spcPts val="4000"/>
              </a:lnSpc>
            </a:pPr>
            <a:r>
              <a:rPr lang="en-US" sz="2000" dirty="0"/>
              <a:t>Number of IoT devices? – </a:t>
            </a:r>
            <a:r>
              <a:rPr lang="en-US" sz="2000" b="1" dirty="0"/>
              <a:t>24.4 B</a:t>
            </a:r>
          </a:p>
        </p:txBody>
      </p:sp>
      <p:pic>
        <p:nvPicPr>
          <p:cNvPr id="5" name="Picture 4">
            <a:extLst>
              <a:ext uri="{FF2B5EF4-FFF2-40B4-BE49-F238E27FC236}">
                <a16:creationId xmlns:a16="http://schemas.microsoft.com/office/drawing/2014/main" id="{6AA0C26B-9741-2A38-3B22-AC58CB1D2C54}"/>
              </a:ext>
            </a:extLst>
          </p:cNvPr>
          <p:cNvPicPr>
            <a:picLocks noChangeAspect="1"/>
          </p:cNvPicPr>
          <p:nvPr/>
        </p:nvPicPr>
        <p:blipFill>
          <a:blip r:embed="rId6"/>
          <a:stretch>
            <a:fillRect/>
          </a:stretch>
        </p:blipFill>
        <p:spPr>
          <a:xfrm>
            <a:off x="1202644" y="1817607"/>
            <a:ext cx="488528" cy="488528"/>
          </a:xfrm>
          <a:prstGeom prst="rect">
            <a:avLst/>
          </a:prstGeom>
        </p:spPr>
      </p:pic>
      <p:pic>
        <p:nvPicPr>
          <p:cNvPr id="6" name="Picture 5">
            <a:extLst>
              <a:ext uri="{FF2B5EF4-FFF2-40B4-BE49-F238E27FC236}">
                <a16:creationId xmlns:a16="http://schemas.microsoft.com/office/drawing/2014/main" id="{27A3A545-48A2-76D3-3418-7C6CEEEA7AEF}"/>
              </a:ext>
            </a:extLst>
          </p:cNvPr>
          <p:cNvPicPr>
            <a:picLocks noChangeAspect="1"/>
          </p:cNvPicPr>
          <p:nvPr/>
        </p:nvPicPr>
        <p:blipFill>
          <a:blip r:embed="rId7"/>
          <a:stretch>
            <a:fillRect/>
          </a:stretch>
        </p:blipFill>
        <p:spPr>
          <a:xfrm>
            <a:off x="1230941" y="2369840"/>
            <a:ext cx="405397" cy="432235"/>
          </a:xfrm>
          <a:prstGeom prst="rect">
            <a:avLst/>
          </a:prstGeom>
        </p:spPr>
      </p:pic>
      <p:pic>
        <p:nvPicPr>
          <p:cNvPr id="7" name="Picture 6">
            <a:extLst>
              <a:ext uri="{FF2B5EF4-FFF2-40B4-BE49-F238E27FC236}">
                <a16:creationId xmlns:a16="http://schemas.microsoft.com/office/drawing/2014/main" id="{726D3DFA-263C-8339-7251-127B0EC28E63}"/>
              </a:ext>
            </a:extLst>
          </p:cNvPr>
          <p:cNvPicPr>
            <a:picLocks noChangeAspect="1"/>
          </p:cNvPicPr>
          <p:nvPr/>
        </p:nvPicPr>
        <p:blipFill>
          <a:blip r:embed="rId8"/>
          <a:stretch>
            <a:fillRect/>
          </a:stretch>
        </p:blipFill>
        <p:spPr>
          <a:xfrm>
            <a:off x="1202644" y="2859631"/>
            <a:ext cx="506675" cy="505685"/>
          </a:xfrm>
          <a:prstGeom prst="rect">
            <a:avLst/>
          </a:prstGeom>
        </p:spPr>
      </p:pic>
      <p:pic>
        <p:nvPicPr>
          <p:cNvPr id="8" name="Picture 7">
            <a:hlinkClick r:id="rId9"/>
            <a:extLst>
              <a:ext uri="{FF2B5EF4-FFF2-40B4-BE49-F238E27FC236}">
                <a16:creationId xmlns:a16="http://schemas.microsoft.com/office/drawing/2014/main" id="{F420579C-25E2-79A6-6833-780FAA85A89D}"/>
              </a:ext>
            </a:extLst>
          </p:cNvPr>
          <p:cNvPicPr>
            <a:picLocks noChangeAspect="1"/>
          </p:cNvPicPr>
          <p:nvPr/>
        </p:nvPicPr>
        <p:blipFill>
          <a:blip r:embed="rId10"/>
          <a:stretch>
            <a:fillRect/>
          </a:stretch>
        </p:blipFill>
        <p:spPr>
          <a:xfrm>
            <a:off x="9396685" y="5728065"/>
            <a:ext cx="1397169" cy="519326"/>
          </a:xfrm>
          <a:prstGeom prst="rect">
            <a:avLst/>
          </a:prstGeom>
        </p:spPr>
      </p:pic>
      <p:sp>
        <p:nvSpPr>
          <p:cNvPr id="9" name="TextBox 8">
            <a:extLst>
              <a:ext uri="{FF2B5EF4-FFF2-40B4-BE49-F238E27FC236}">
                <a16:creationId xmlns:a16="http://schemas.microsoft.com/office/drawing/2014/main" id="{BB12D850-CE67-7D62-2B6A-35B02EEA9AE1}"/>
              </a:ext>
            </a:extLst>
          </p:cNvPr>
          <p:cNvSpPr txBox="1"/>
          <p:nvPr/>
        </p:nvSpPr>
        <p:spPr>
          <a:xfrm>
            <a:off x="9287226" y="6146238"/>
            <a:ext cx="1616085" cy="230832"/>
          </a:xfrm>
          <a:prstGeom prst="rect">
            <a:avLst/>
          </a:prstGeom>
          <a:noFill/>
        </p:spPr>
        <p:txBody>
          <a:bodyPr wrap="square" rtlCol="0">
            <a:spAutoFit/>
          </a:bodyPr>
          <a:lstStyle/>
          <a:p>
            <a:pPr algn="ctr"/>
            <a:r>
              <a:rPr lang="en-US" sz="900" dirty="0"/>
              <a:t>Internet of Things</a:t>
            </a:r>
          </a:p>
        </p:txBody>
      </p:sp>
      <p:sp>
        <p:nvSpPr>
          <p:cNvPr id="10" name="TextBox 9">
            <a:extLst>
              <a:ext uri="{FF2B5EF4-FFF2-40B4-BE49-F238E27FC236}">
                <a16:creationId xmlns:a16="http://schemas.microsoft.com/office/drawing/2014/main" id="{93EDC64F-2F20-6075-A3B4-2659445095CE}"/>
              </a:ext>
            </a:extLst>
          </p:cNvPr>
          <p:cNvSpPr txBox="1"/>
          <p:nvPr/>
        </p:nvSpPr>
        <p:spPr>
          <a:xfrm>
            <a:off x="1058477" y="3977498"/>
            <a:ext cx="4420198" cy="523220"/>
          </a:xfrm>
          <a:prstGeom prst="rect">
            <a:avLst/>
          </a:prstGeom>
          <a:noFill/>
        </p:spPr>
        <p:txBody>
          <a:bodyPr wrap="square" rtlCol="0">
            <a:spAutoFit/>
          </a:bodyPr>
          <a:lstStyle/>
          <a:p>
            <a:endParaRPr lang="en-US" dirty="0"/>
          </a:p>
          <a:p>
            <a:endParaRPr lang="en-US" dirty="0"/>
          </a:p>
        </p:txBody>
      </p:sp>
      <p:sp>
        <p:nvSpPr>
          <p:cNvPr id="11" name="TextBox 10">
            <a:extLst>
              <a:ext uri="{FF2B5EF4-FFF2-40B4-BE49-F238E27FC236}">
                <a16:creationId xmlns:a16="http://schemas.microsoft.com/office/drawing/2014/main" id="{133F524A-FE17-F02E-3D71-A408765A0DE0}"/>
              </a:ext>
            </a:extLst>
          </p:cNvPr>
          <p:cNvSpPr txBox="1"/>
          <p:nvPr/>
        </p:nvSpPr>
        <p:spPr>
          <a:xfrm>
            <a:off x="1196992" y="3428030"/>
            <a:ext cx="4438443" cy="2575577"/>
          </a:xfrm>
          <a:prstGeom prst="rect">
            <a:avLst/>
          </a:prstGeom>
          <a:noFill/>
        </p:spPr>
        <p:txBody>
          <a:bodyPr wrap="square" rtlCol="0">
            <a:spAutoFit/>
          </a:bodyPr>
          <a:lstStyle/>
          <a:p>
            <a:pPr algn="ctr">
              <a:lnSpc>
                <a:spcPts val="4000"/>
              </a:lnSpc>
            </a:pPr>
            <a:r>
              <a:rPr lang="en-US" sz="2000" b="1" u="sng" dirty="0"/>
              <a:t>Examples</a:t>
            </a:r>
          </a:p>
          <a:p>
            <a:pPr>
              <a:lnSpc>
                <a:spcPts val="4000"/>
              </a:lnSpc>
            </a:pPr>
            <a:r>
              <a:rPr lang="en-US" sz="1600" i="1" dirty="0"/>
              <a:t>Consumer </a:t>
            </a:r>
            <a:r>
              <a:rPr lang="en-US" sz="1600" dirty="0"/>
              <a:t>– locks, doorbells, lightbulbs, cars</a:t>
            </a:r>
          </a:p>
          <a:p>
            <a:pPr>
              <a:lnSpc>
                <a:spcPts val="4000"/>
              </a:lnSpc>
            </a:pPr>
            <a:r>
              <a:rPr lang="en-US" sz="1600" i="1" dirty="0"/>
              <a:t>Commercial</a:t>
            </a:r>
            <a:r>
              <a:rPr lang="en-US" sz="1600" dirty="0"/>
              <a:t> – healthcare, monitoring, security</a:t>
            </a:r>
          </a:p>
          <a:p>
            <a:pPr>
              <a:lnSpc>
                <a:spcPts val="4000"/>
              </a:lnSpc>
            </a:pPr>
            <a:r>
              <a:rPr lang="en-US" sz="1600" i="1" dirty="0"/>
              <a:t>Industrial</a:t>
            </a:r>
            <a:r>
              <a:rPr lang="en-US" sz="1600" dirty="0"/>
              <a:t> – digital control sys, agribiz</a:t>
            </a:r>
          </a:p>
          <a:p>
            <a:pPr>
              <a:lnSpc>
                <a:spcPts val="4000"/>
              </a:lnSpc>
            </a:pPr>
            <a:r>
              <a:rPr lang="en-US" sz="1600" i="1" dirty="0"/>
              <a:t>Infrastructure</a:t>
            </a:r>
            <a:r>
              <a:rPr lang="en-US" sz="1600" dirty="0"/>
              <a:t> – smart cities</a:t>
            </a:r>
          </a:p>
        </p:txBody>
      </p:sp>
      <p:pic>
        <p:nvPicPr>
          <p:cNvPr id="12" name="Picture 11">
            <a:extLst>
              <a:ext uri="{FF2B5EF4-FFF2-40B4-BE49-F238E27FC236}">
                <a16:creationId xmlns:a16="http://schemas.microsoft.com/office/drawing/2014/main" id="{3B364E38-E48E-7F02-2116-72AE5F0E2BE8}"/>
              </a:ext>
            </a:extLst>
          </p:cNvPr>
          <p:cNvPicPr>
            <a:picLocks noChangeAspect="1"/>
          </p:cNvPicPr>
          <p:nvPr/>
        </p:nvPicPr>
        <p:blipFill>
          <a:blip r:embed="rId11"/>
          <a:stretch>
            <a:fillRect/>
          </a:stretch>
        </p:blipFill>
        <p:spPr>
          <a:xfrm>
            <a:off x="6864307" y="1438302"/>
            <a:ext cx="1088228" cy="696466"/>
          </a:xfrm>
          <a:prstGeom prst="rect">
            <a:avLst/>
          </a:prstGeom>
        </p:spPr>
      </p:pic>
      <p:pic>
        <p:nvPicPr>
          <p:cNvPr id="13" name="Picture 12">
            <a:extLst>
              <a:ext uri="{FF2B5EF4-FFF2-40B4-BE49-F238E27FC236}">
                <a16:creationId xmlns:a16="http://schemas.microsoft.com/office/drawing/2014/main" id="{5B0FC29F-B0B0-1952-17E4-5436B1834420}"/>
              </a:ext>
            </a:extLst>
          </p:cNvPr>
          <p:cNvPicPr>
            <a:picLocks noChangeAspect="1"/>
          </p:cNvPicPr>
          <p:nvPr/>
        </p:nvPicPr>
        <p:blipFill>
          <a:blip r:embed="rId12"/>
          <a:stretch>
            <a:fillRect/>
          </a:stretch>
        </p:blipFill>
        <p:spPr>
          <a:xfrm>
            <a:off x="8391870" y="1478429"/>
            <a:ext cx="989859" cy="559157"/>
          </a:xfrm>
          <a:prstGeom prst="rect">
            <a:avLst/>
          </a:prstGeom>
        </p:spPr>
      </p:pic>
      <p:pic>
        <p:nvPicPr>
          <p:cNvPr id="14" name="Picture 13">
            <a:extLst>
              <a:ext uri="{FF2B5EF4-FFF2-40B4-BE49-F238E27FC236}">
                <a16:creationId xmlns:a16="http://schemas.microsoft.com/office/drawing/2014/main" id="{166A3906-B669-0847-023D-10C916519ED1}"/>
              </a:ext>
            </a:extLst>
          </p:cNvPr>
          <p:cNvPicPr>
            <a:picLocks noChangeAspect="1"/>
          </p:cNvPicPr>
          <p:nvPr/>
        </p:nvPicPr>
        <p:blipFill>
          <a:blip r:embed="rId13"/>
          <a:stretch>
            <a:fillRect/>
          </a:stretch>
        </p:blipFill>
        <p:spPr>
          <a:xfrm>
            <a:off x="9801223" y="1366037"/>
            <a:ext cx="867181" cy="81617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155"/>
          </a:xfrm>
          <a:prstGeom prst="rect">
            <a:avLst/>
          </a:prstGeom>
          <a:noFill/>
        </p:spPr>
        <p:txBody>
          <a:bodyPr wrap="square" rtlCol="0">
            <a:spAutoFit/>
          </a:bodyPr>
          <a:lstStyle/>
          <a:p>
            <a:pPr>
              <a:lnSpc>
                <a:spcPts val="4000"/>
              </a:lnSpc>
            </a:pPr>
            <a:r>
              <a:rPr lang="en-US" sz="2000" b="1" u="sng" dirty="0">
                <a:latin typeface="+mn-lt"/>
              </a:rPr>
              <a:t>STEP 7:  CREATE PUB/SUB TOPIC</a:t>
            </a:r>
          </a:p>
          <a:p>
            <a:pPr>
              <a:lnSpc>
                <a:spcPts val="4000"/>
              </a:lnSpc>
            </a:pPr>
            <a:endParaRPr lang="en-US" sz="2000" dirty="0">
              <a:latin typeface="+mn-lt"/>
            </a:endParaRPr>
          </a:p>
          <a:p>
            <a:pPr marL="457200" indent="-457200">
              <a:lnSpc>
                <a:spcPts val="4000"/>
              </a:lnSpc>
              <a:buFont typeface="+mj-lt"/>
              <a:buAutoNum type="arabicPeriod"/>
            </a:pPr>
            <a:r>
              <a:rPr lang="en-US" sz="2000" dirty="0">
                <a:latin typeface="+mn-lt"/>
              </a:rPr>
              <a:t>Type </a:t>
            </a:r>
            <a:r>
              <a:rPr lang="en-US" sz="2000" kern="100" dirty="0">
                <a:effectLst/>
                <a:latin typeface="+mn-lt"/>
                <a:ea typeface="Calibri" panose="020F0502020204030204" pitchFamily="34" charset="0"/>
                <a:cs typeface="Times New Roman" panose="02020603050405020304" pitchFamily="18" charset="0"/>
              </a:rPr>
              <a:t>‘</a:t>
            </a:r>
            <a:r>
              <a:rPr lang="en-US" sz="2000" kern="100" dirty="0" err="1">
                <a:effectLst/>
                <a:latin typeface="+mn-lt"/>
                <a:ea typeface="Calibri" panose="020F0502020204030204" pitchFamily="34" charset="0"/>
                <a:cs typeface="Times New Roman" panose="02020603050405020304" pitchFamily="18" charset="0"/>
              </a:rPr>
              <a:t>iot</a:t>
            </a:r>
            <a:r>
              <a:rPr lang="en-US" sz="2000" kern="100" dirty="0">
                <a:effectLst/>
                <a:latin typeface="+mn-lt"/>
                <a:ea typeface="Calibri" panose="020F0502020204030204" pitchFamily="34" charset="0"/>
                <a:cs typeface="Times New Roman" panose="02020603050405020304" pitchFamily="18" charset="0"/>
              </a:rPr>
              <a:t>-sensor’ in the Schema ID field</a:t>
            </a:r>
          </a:p>
          <a:p>
            <a:pPr marL="457200" indent="-457200">
              <a:lnSpc>
                <a:spcPts val="4000"/>
              </a:lnSpc>
              <a:buFont typeface="+mj-lt"/>
              <a:buAutoNum type="arabicPeriod"/>
            </a:pPr>
            <a:r>
              <a:rPr lang="en-US" sz="2000" kern="100" dirty="0">
                <a:solidFill>
                  <a:schemeClr val="tx1"/>
                </a:solidFill>
                <a:latin typeface="+mn-lt"/>
                <a:ea typeface="Calibri" panose="020F0502020204030204" pitchFamily="34" charset="0"/>
                <a:cs typeface="Times New Roman" panose="02020603050405020304" pitchFamily="18" charset="0"/>
              </a:rPr>
              <a:t>Click the                        button at the bottom left</a:t>
            </a:r>
          </a:p>
          <a:p>
            <a:pPr marL="457200" indent="-457200">
              <a:lnSpc>
                <a:spcPts val="4000"/>
              </a:lnSpc>
              <a:buFont typeface="+mj-lt"/>
              <a:buAutoNum type="arabicPeriod"/>
            </a:pPr>
            <a:r>
              <a:rPr lang="en-US" sz="2000" kern="100" dirty="0">
                <a:solidFill>
                  <a:schemeClr val="tx1"/>
                </a:solidFill>
                <a:latin typeface="+mn-lt"/>
                <a:ea typeface="Calibri" panose="020F0502020204030204" pitchFamily="34" charset="0"/>
                <a:cs typeface="Times New Roman" panose="02020603050405020304" pitchFamily="18" charset="0"/>
              </a:rPr>
              <a:t>Make sure you see           </a:t>
            </a:r>
          </a:p>
          <a:p>
            <a:pPr marL="457200" indent="-457200">
              <a:lnSpc>
                <a:spcPts val="4000"/>
              </a:lnSpc>
              <a:buFont typeface="+mj-lt"/>
              <a:buAutoNum type="arabicPeriod"/>
            </a:pPr>
            <a:r>
              <a:rPr lang="en-US" sz="2000" kern="100" dirty="0">
                <a:solidFill>
                  <a:schemeClr val="tx1"/>
                </a:solidFill>
                <a:latin typeface="+mn-lt"/>
                <a:ea typeface="Calibri" panose="020F0502020204030204" pitchFamily="34" charset="0"/>
                <a:cs typeface="Times New Roman" panose="02020603050405020304" pitchFamily="18" charset="0"/>
              </a:rPr>
              <a:t>Click</a:t>
            </a:r>
            <a:endParaRPr lang="en-US" sz="2000" dirty="0"/>
          </a:p>
          <a:p>
            <a:pPr>
              <a:lnSpc>
                <a:spcPts val="4000"/>
              </a:lnSpc>
            </a:pPr>
            <a:endParaRPr lang="en-US" sz="2000" dirty="0"/>
          </a:p>
        </p:txBody>
      </p:sp>
      <p:pic>
        <p:nvPicPr>
          <p:cNvPr id="5" name="Picture 4" descr="A screenshot of a computer screen&#10;&#10;Description automatically generated">
            <a:extLst>
              <a:ext uri="{FF2B5EF4-FFF2-40B4-BE49-F238E27FC236}">
                <a16:creationId xmlns:a16="http://schemas.microsoft.com/office/drawing/2014/main" id="{CBD7661D-FC88-C51C-DF0B-8DC692D035A9}"/>
              </a:ext>
            </a:extLst>
          </p:cNvPr>
          <p:cNvPicPr>
            <a:picLocks noChangeAspect="1"/>
          </p:cNvPicPr>
          <p:nvPr/>
        </p:nvPicPr>
        <p:blipFill>
          <a:blip r:embed="rId6"/>
          <a:stretch>
            <a:fillRect/>
          </a:stretch>
        </p:blipFill>
        <p:spPr>
          <a:xfrm>
            <a:off x="6598915" y="1607895"/>
            <a:ext cx="4449353" cy="3497211"/>
          </a:xfrm>
          <a:prstGeom prst="rect">
            <a:avLst/>
          </a:prstGeom>
        </p:spPr>
      </p:pic>
      <p:grpSp>
        <p:nvGrpSpPr>
          <p:cNvPr id="8" name="Shape 1482">
            <a:extLst>
              <a:ext uri="{FF2B5EF4-FFF2-40B4-BE49-F238E27FC236}">
                <a16:creationId xmlns:a16="http://schemas.microsoft.com/office/drawing/2014/main" id="{45210988-B7EA-24A7-79C5-5D0362B700E7}"/>
              </a:ext>
            </a:extLst>
          </p:cNvPr>
          <p:cNvGrpSpPr/>
          <p:nvPr/>
        </p:nvGrpSpPr>
        <p:grpSpPr>
          <a:xfrm>
            <a:off x="6772317" y="635931"/>
            <a:ext cx="824778" cy="382226"/>
            <a:chOff x="4914762" y="3320358"/>
            <a:chExt cx="824778" cy="382226"/>
          </a:xfrm>
        </p:grpSpPr>
        <p:sp>
          <p:nvSpPr>
            <p:cNvPr id="9" name="Shape 1483">
              <a:extLst>
                <a:ext uri="{FF2B5EF4-FFF2-40B4-BE49-F238E27FC236}">
                  <a16:creationId xmlns:a16="http://schemas.microsoft.com/office/drawing/2014/main" id="{CA6A237E-814F-B574-8812-3D58606425E2}"/>
                </a:ext>
              </a:extLst>
            </p:cNvPr>
            <p:cNvSpPr/>
            <p:nvPr/>
          </p:nvSpPr>
          <p:spPr>
            <a:xfrm>
              <a:off x="4914762" y="3320358"/>
              <a:ext cx="824778"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21428"/>
                </a:lnSpc>
                <a:spcBef>
                  <a:spcPts val="200"/>
                </a:spcBef>
                <a:spcAft>
                  <a:spcPts val="0"/>
                </a:spcAft>
                <a:buClr>
                  <a:srgbClr val="757575"/>
                </a:buClr>
                <a:buSzPct val="25000"/>
                <a:buFont typeface="Roboto"/>
                <a:buNone/>
              </a:pPr>
              <a:r>
                <a:rPr lang="en-US" sz="700" b="0" i="0" u="none" strike="noStrike" cap="none" dirty="0">
                  <a:solidFill>
                    <a:srgbClr val="757575"/>
                  </a:solidFill>
                  <a:latin typeface="Roboto"/>
                  <a:ea typeface="Roboto"/>
                  <a:cs typeface="Roboto"/>
                  <a:sym typeface="Roboto"/>
                </a:rPr>
                <a:t>Cloud</a:t>
              </a:r>
              <a:br>
                <a:rPr lang="en-US" sz="700" b="0" i="0" u="none" strike="noStrike" cap="none" dirty="0">
                  <a:solidFill>
                    <a:srgbClr val="757575"/>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Pub/Sub</a:t>
              </a:r>
            </a:p>
          </p:txBody>
        </p:sp>
        <p:pic>
          <p:nvPicPr>
            <p:cNvPr id="10" name="Shape 1484" descr="Cloud-PubSub.png">
              <a:extLst>
                <a:ext uri="{FF2B5EF4-FFF2-40B4-BE49-F238E27FC236}">
                  <a16:creationId xmlns:a16="http://schemas.microsoft.com/office/drawing/2014/main" id="{76EEC097-28D4-FA52-AB2E-A53CCF9821AE}"/>
                </a:ext>
              </a:extLst>
            </p:cNvPr>
            <p:cNvPicPr preferRelativeResize="0"/>
            <p:nvPr/>
          </p:nvPicPr>
          <p:blipFill rotWithShape="1">
            <a:blip r:embed="rId7">
              <a:alphaModFix/>
            </a:blip>
            <a:srcRect t="5076" b="5076"/>
            <a:stretch/>
          </p:blipFill>
          <p:spPr>
            <a:xfrm>
              <a:off x="4959030" y="3386713"/>
              <a:ext cx="274200" cy="246600"/>
            </a:xfrm>
            <a:prstGeom prst="rect">
              <a:avLst/>
            </a:prstGeom>
            <a:noFill/>
            <a:ln>
              <a:noFill/>
            </a:ln>
          </p:spPr>
        </p:pic>
      </p:grpSp>
      <p:sp>
        <p:nvSpPr>
          <p:cNvPr id="11" name="Arrow: Left 10">
            <a:extLst>
              <a:ext uri="{FF2B5EF4-FFF2-40B4-BE49-F238E27FC236}">
                <a16:creationId xmlns:a16="http://schemas.microsoft.com/office/drawing/2014/main" id="{3E38EEF8-F8B6-EDA8-A72F-F97E939E45E9}"/>
              </a:ext>
            </a:extLst>
          </p:cNvPr>
          <p:cNvSpPr/>
          <p:nvPr/>
        </p:nvSpPr>
        <p:spPr>
          <a:xfrm>
            <a:off x="7184706" y="242358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F7DF5D2-9521-0343-FF18-A12E53610566}"/>
              </a:ext>
            </a:extLst>
          </p:cNvPr>
          <p:cNvPicPr>
            <a:picLocks noChangeAspect="1"/>
          </p:cNvPicPr>
          <p:nvPr/>
        </p:nvPicPr>
        <p:blipFill>
          <a:blip r:embed="rId8"/>
          <a:stretch>
            <a:fillRect/>
          </a:stretch>
        </p:blipFill>
        <p:spPr>
          <a:xfrm>
            <a:off x="2585686" y="3429627"/>
            <a:ext cx="1609725" cy="438150"/>
          </a:xfrm>
          <a:prstGeom prst="rect">
            <a:avLst/>
          </a:prstGeom>
        </p:spPr>
      </p:pic>
      <p:pic>
        <p:nvPicPr>
          <p:cNvPr id="19" name="Picture 18">
            <a:extLst>
              <a:ext uri="{FF2B5EF4-FFF2-40B4-BE49-F238E27FC236}">
                <a16:creationId xmlns:a16="http://schemas.microsoft.com/office/drawing/2014/main" id="{A438E8AB-CC56-DDAB-6A55-5D9D2643C2BA}"/>
              </a:ext>
            </a:extLst>
          </p:cNvPr>
          <p:cNvPicPr>
            <a:picLocks noChangeAspect="1"/>
          </p:cNvPicPr>
          <p:nvPr/>
        </p:nvPicPr>
        <p:blipFill>
          <a:blip r:embed="rId9"/>
          <a:stretch>
            <a:fillRect/>
          </a:stretch>
        </p:blipFill>
        <p:spPr>
          <a:xfrm>
            <a:off x="2257083" y="4982767"/>
            <a:ext cx="781050" cy="419100"/>
          </a:xfrm>
          <a:prstGeom prst="rect">
            <a:avLst/>
          </a:prstGeom>
        </p:spPr>
      </p:pic>
      <p:pic>
        <p:nvPicPr>
          <p:cNvPr id="21" name="Picture 20">
            <a:extLst>
              <a:ext uri="{FF2B5EF4-FFF2-40B4-BE49-F238E27FC236}">
                <a16:creationId xmlns:a16="http://schemas.microsoft.com/office/drawing/2014/main" id="{E8F42723-38F1-C7C9-31C0-63EBDF34F8EC}"/>
              </a:ext>
            </a:extLst>
          </p:cNvPr>
          <p:cNvPicPr>
            <a:picLocks noChangeAspect="1"/>
          </p:cNvPicPr>
          <p:nvPr/>
        </p:nvPicPr>
        <p:blipFill>
          <a:blip r:embed="rId10"/>
          <a:stretch>
            <a:fillRect/>
          </a:stretch>
        </p:blipFill>
        <p:spPr>
          <a:xfrm>
            <a:off x="3801804" y="4439475"/>
            <a:ext cx="1483989" cy="432230"/>
          </a:xfrm>
          <a:prstGeom prst="rect">
            <a:avLst/>
          </a:prstGeom>
        </p:spPr>
      </p:pic>
      <p:pic>
        <p:nvPicPr>
          <p:cNvPr id="23" name="Picture 22">
            <a:extLst>
              <a:ext uri="{FF2B5EF4-FFF2-40B4-BE49-F238E27FC236}">
                <a16:creationId xmlns:a16="http://schemas.microsoft.com/office/drawing/2014/main" id="{309BA72E-D398-624F-466B-2F00ECF42A44}"/>
              </a:ext>
            </a:extLst>
          </p:cNvPr>
          <p:cNvPicPr>
            <a:picLocks noChangeAspect="1"/>
          </p:cNvPicPr>
          <p:nvPr/>
        </p:nvPicPr>
        <p:blipFill>
          <a:blip r:embed="rId11"/>
          <a:stretch>
            <a:fillRect/>
          </a:stretch>
        </p:blipFill>
        <p:spPr>
          <a:xfrm>
            <a:off x="6734855" y="5048590"/>
            <a:ext cx="4141695" cy="991448"/>
          </a:xfrm>
          <a:prstGeom prst="rect">
            <a:avLst/>
          </a:prstGeom>
        </p:spPr>
      </p:pic>
      <p:sp>
        <p:nvSpPr>
          <p:cNvPr id="15" name="Arrow: Left 14">
            <a:extLst>
              <a:ext uri="{FF2B5EF4-FFF2-40B4-BE49-F238E27FC236}">
                <a16:creationId xmlns:a16="http://schemas.microsoft.com/office/drawing/2014/main" id="{59E1D0D5-7402-8A9C-D887-AF8E585EDEE8}"/>
              </a:ext>
            </a:extLst>
          </p:cNvPr>
          <p:cNvSpPr/>
          <p:nvPr/>
        </p:nvSpPr>
        <p:spPr>
          <a:xfrm>
            <a:off x="7597095" y="554678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E8B1C5FE-894B-F2D9-AD4F-EEDC2D719697}"/>
              </a:ext>
            </a:extLst>
          </p:cNvPr>
          <p:cNvSpPr/>
          <p:nvPr/>
        </p:nvSpPr>
        <p:spPr>
          <a:xfrm>
            <a:off x="7199163" y="583761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22BBCF61-C25C-B0EE-A4B3-957F57661544}"/>
              </a:ext>
            </a:extLst>
          </p:cNvPr>
          <p:cNvSpPr/>
          <p:nvPr/>
        </p:nvSpPr>
        <p:spPr>
          <a:xfrm>
            <a:off x="7680006" y="523877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8D89178A-B416-5BB8-82FD-C26B8246F442}"/>
              </a:ext>
            </a:extLst>
          </p:cNvPr>
          <p:cNvSpPr/>
          <p:nvPr/>
        </p:nvSpPr>
        <p:spPr>
          <a:xfrm>
            <a:off x="7753305" y="241256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Flowchart: Connector 25">
            <a:extLst>
              <a:ext uri="{FF2B5EF4-FFF2-40B4-BE49-F238E27FC236}">
                <a16:creationId xmlns:a16="http://schemas.microsoft.com/office/drawing/2014/main" id="{29D63ABA-CF0F-572C-4770-2B3DF1B09125}"/>
              </a:ext>
            </a:extLst>
          </p:cNvPr>
          <p:cNvSpPr/>
          <p:nvPr/>
        </p:nvSpPr>
        <p:spPr>
          <a:xfrm>
            <a:off x="8154383" y="552273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7" name="Flowchart: Connector 26">
            <a:extLst>
              <a:ext uri="{FF2B5EF4-FFF2-40B4-BE49-F238E27FC236}">
                <a16:creationId xmlns:a16="http://schemas.microsoft.com/office/drawing/2014/main" id="{00FBCD25-3DC4-A511-7FE6-52E0E549C9D7}"/>
              </a:ext>
            </a:extLst>
          </p:cNvPr>
          <p:cNvSpPr/>
          <p:nvPr/>
        </p:nvSpPr>
        <p:spPr>
          <a:xfrm>
            <a:off x="8246752" y="519939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8" name="Flowchart: Connector 27">
            <a:extLst>
              <a:ext uri="{FF2B5EF4-FFF2-40B4-BE49-F238E27FC236}">
                <a16:creationId xmlns:a16="http://schemas.microsoft.com/office/drawing/2014/main" id="{4E606109-A9AE-0465-E799-76335B26733D}"/>
              </a:ext>
            </a:extLst>
          </p:cNvPr>
          <p:cNvSpPr/>
          <p:nvPr/>
        </p:nvSpPr>
        <p:spPr>
          <a:xfrm>
            <a:off x="7768788" y="581356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669174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50070" y="1272419"/>
            <a:ext cx="4549207" cy="2587311"/>
          </a:xfrm>
          <a:prstGeom prst="rect">
            <a:avLst/>
          </a:prstGeom>
          <a:noFill/>
        </p:spPr>
        <p:txBody>
          <a:bodyPr wrap="square" rtlCol="0">
            <a:spAutoFit/>
          </a:bodyPr>
          <a:lstStyle/>
          <a:p>
            <a:pPr>
              <a:lnSpc>
                <a:spcPts val="4000"/>
              </a:lnSpc>
            </a:pPr>
            <a:r>
              <a:rPr lang="en-US" sz="2000" b="1" u="sng" dirty="0">
                <a:latin typeface="+mn-lt"/>
              </a:rPr>
              <a:t>STEP 7:  CREATE PUB/SUB TOPIC</a:t>
            </a:r>
          </a:p>
          <a:p>
            <a:pPr>
              <a:lnSpc>
                <a:spcPts val="4000"/>
              </a:lnSpc>
            </a:pPr>
            <a:endParaRPr lang="en-US" sz="2000" dirty="0">
              <a:latin typeface="+mn-lt"/>
            </a:endParaRPr>
          </a:p>
          <a:p>
            <a:pPr>
              <a:lnSpc>
                <a:spcPts val="4000"/>
              </a:lnSpc>
            </a:pPr>
            <a:r>
              <a:rPr lang="en-US" sz="2000" kern="100" dirty="0">
                <a:effectLst/>
                <a:latin typeface="+mn-lt"/>
                <a:ea typeface="Calibri" panose="020F0502020204030204" pitchFamily="34" charset="0"/>
                <a:cs typeface="Times New Roman" panose="02020603050405020304" pitchFamily="18" charset="0"/>
              </a:rPr>
              <a:t>On the next screen (Schema details) click the                  button</a:t>
            </a:r>
          </a:p>
          <a:p>
            <a:pPr>
              <a:lnSpc>
                <a:spcPts val="4000"/>
              </a:lnSpc>
            </a:pP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CEA1530F-B14E-2E69-8B06-2694774B0242}"/>
              </a:ext>
            </a:extLst>
          </p:cNvPr>
          <p:cNvPicPr>
            <a:picLocks noChangeAspect="1"/>
          </p:cNvPicPr>
          <p:nvPr/>
        </p:nvPicPr>
        <p:blipFill>
          <a:blip r:embed="rId6"/>
          <a:stretch>
            <a:fillRect/>
          </a:stretch>
        </p:blipFill>
        <p:spPr>
          <a:xfrm>
            <a:off x="6734856" y="2068692"/>
            <a:ext cx="4416276" cy="2294482"/>
          </a:xfrm>
          <a:prstGeom prst="rect">
            <a:avLst/>
          </a:prstGeom>
        </p:spPr>
      </p:pic>
      <p:grpSp>
        <p:nvGrpSpPr>
          <p:cNvPr id="8" name="Shape 3576">
            <a:extLst>
              <a:ext uri="{FF2B5EF4-FFF2-40B4-BE49-F238E27FC236}">
                <a16:creationId xmlns:a16="http://schemas.microsoft.com/office/drawing/2014/main" id="{2FE7191A-8602-12D5-68C9-901613F44EF5}"/>
              </a:ext>
            </a:extLst>
          </p:cNvPr>
          <p:cNvGrpSpPr/>
          <p:nvPr/>
        </p:nvGrpSpPr>
        <p:grpSpPr>
          <a:xfrm>
            <a:off x="6842530" y="624026"/>
            <a:ext cx="1207895" cy="382226"/>
            <a:chOff x="4593144" y="2070135"/>
            <a:chExt cx="1207895" cy="382226"/>
          </a:xfrm>
        </p:grpSpPr>
        <p:sp>
          <p:nvSpPr>
            <p:cNvPr id="9" name="Shape 3577">
              <a:extLst>
                <a:ext uri="{FF2B5EF4-FFF2-40B4-BE49-F238E27FC236}">
                  <a16:creationId xmlns:a16="http://schemas.microsoft.com/office/drawing/2014/main" id="{E93866F3-CB3F-100A-3F71-C0433D103FA7}"/>
                </a:ext>
              </a:extLst>
            </p:cNvPr>
            <p:cNvSpPr/>
            <p:nvPr/>
          </p:nvSpPr>
          <p:spPr>
            <a:xfrm>
              <a:off x="4593144" y="2070135"/>
              <a:ext cx="1207895"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IoT Topic</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Cloud Pub/Sub</a:t>
              </a:r>
            </a:p>
          </p:txBody>
        </p:sp>
        <p:pic>
          <p:nvPicPr>
            <p:cNvPr id="10" name="Shape 3578" descr="Cloud-PubSub.png">
              <a:extLst>
                <a:ext uri="{FF2B5EF4-FFF2-40B4-BE49-F238E27FC236}">
                  <a16:creationId xmlns:a16="http://schemas.microsoft.com/office/drawing/2014/main" id="{02EDA0D1-7164-C9AA-F951-87466F94B05D}"/>
                </a:ext>
              </a:extLst>
            </p:cNvPr>
            <p:cNvPicPr preferRelativeResize="0"/>
            <p:nvPr/>
          </p:nvPicPr>
          <p:blipFill rotWithShape="1">
            <a:blip r:embed="rId7">
              <a:alphaModFix/>
            </a:blip>
            <a:srcRect t="5076" b="5076"/>
            <a:stretch/>
          </p:blipFill>
          <p:spPr>
            <a:xfrm>
              <a:off x="4637412" y="2136491"/>
              <a:ext cx="274200" cy="246600"/>
            </a:xfrm>
            <a:prstGeom prst="rect">
              <a:avLst/>
            </a:prstGeom>
            <a:noFill/>
            <a:ln>
              <a:noFill/>
            </a:ln>
          </p:spPr>
        </p:pic>
      </p:grpSp>
      <p:sp>
        <p:nvSpPr>
          <p:cNvPr id="11" name="Arrow: Left 10">
            <a:extLst>
              <a:ext uri="{FF2B5EF4-FFF2-40B4-BE49-F238E27FC236}">
                <a16:creationId xmlns:a16="http://schemas.microsoft.com/office/drawing/2014/main" id="{F228CF27-5732-B18C-1D6E-9B856C1F43E4}"/>
              </a:ext>
            </a:extLst>
          </p:cNvPr>
          <p:cNvSpPr/>
          <p:nvPr/>
        </p:nvSpPr>
        <p:spPr>
          <a:xfrm>
            <a:off x="7802775" y="210728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4B0A922-0B13-6A10-6EC3-27EB4D633E4D}"/>
              </a:ext>
            </a:extLst>
          </p:cNvPr>
          <p:cNvPicPr>
            <a:picLocks noChangeAspect="1"/>
          </p:cNvPicPr>
          <p:nvPr/>
        </p:nvPicPr>
        <p:blipFill>
          <a:blip r:embed="rId8"/>
          <a:stretch>
            <a:fillRect/>
          </a:stretch>
        </p:blipFill>
        <p:spPr>
          <a:xfrm>
            <a:off x="2193241" y="2978535"/>
            <a:ext cx="1162050" cy="314325"/>
          </a:xfrm>
          <a:prstGeom prst="rect">
            <a:avLst/>
          </a:prstGeom>
        </p:spPr>
      </p:pic>
    </p:spTree>
    <p:extLst>
      <p:ext uri="{BB962C8B-B14F-4D97-AF65-F5344CB8AC3E}">
        <p14:creationId xmlns:p14="http://schemas.microsoft.com/office/powerpoint/2010/main" val="2670723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155"/>
          </a:xfrm>
          <a:prstGeom prst="rect">
            <a:avLst/>
          </a:prstGeom>
          <a:noFill/>
        </p:spPr>
        <p:txBody>
          <a:bodyPr wrap="square" rtlCol="0">
            <a:spAutoFit/>
          </a:bodyPr>
          <a:lstStyle/>
          <a:p>
            <a:pPr>
              <a:lnSpc>
                <a:spcPts val="4000"/>
              </a:lnSpc>
            </a:pPr>
            <a:r>
              <a:rPr lang="en-US" sz="2000" b="1" u="sng" dirty="0"/>
              <a:t>STEP 7:  CREATE PUB/SUB TOPIC</a:t>
            </a:r>
          </a:p>
          <a:p>
            <a:pPr>
              <a:lnSpc>
                <a:spcPts val="4000"/>
              </a:lnSpc>
            </a:pPr>
            <a:r>
              <a:rPr lang="en-US" sz="2000" i="1" dirty="0"/>
              <a:t>We’ll now create a new Pub/Sub Topic which will be used to collect the telemetry data coming in from the temp sensors.</a:t>
            </a:r>
          </a:p>
          <a:p>
            <a:pPr>
              <a:lnSpc>
                <a:spcPts val="4000"/>
              </a:lnSpc>
            </a:pPr>
            <a:endParaRPr lang="en-US" sz="2000" dirty="0"/>
          </a:p>
          <a:p>
            <a:pPr>
              <a:lnSpc>
                <a:spcPts val="4000"/>
              </a:lnSpc>
            </a:pPr>
            <a:r>
              <a:rPr lang="en-US" sz="2000" dirty="0"/>
              <a:t>Type ‘</a:t>
            </a:r>
            <a:r>
              <a:rPr lang="en-US" sz="2000" dirty="0" err="1"/>
              <a:t>iot</a:t>
            </a:r>
            <a:r>
              <a:rPr lang="en-US" sz="2000" dirty="0"/>
              <a:t>-sensor’ for the Topic ID and then click the            button at the bottom of the screen </a:t>
            </a:r>
          </a:p>
        </p:txBody>
      </p:sp>
      <p:pic>
        <p:nvPicPr>
          <p:cNvPr id="5" name="Picture 4" descr="A screenshot of a computer&#10;&#10;Description automatically generated">
            <a:extLst>
              <a:ext uri="{FF2B5EF4-FFF2-40B4-BE49-F238E27FC236}">
                <a16:creationId xmlns:a16="http://schemas.microsoft.com/office/drawing/2014/main" id="{46094A3C-A02D-BEC2-45C8-4D55F2763332}"/>
              </a:ext>
            </a:extLst>
          </p:cNvPr>
          <p:cNvPicPr>
            <a:picLocks noChangeAspect="1"/>
          </p:cNvPicPr>
          <p:nvPr/>
        </p:nvPicPr>
        <p:blipFill>
          <a:blip r:embed="rId6"/>
          <a:stretch>
            <a:fillRect/>
          </a:stretch>
        </p:blipFill>
        <p:spPr>
          <a:xfrm>
            <a:off x="6943024" y="1184594"/>
            <a:ext cx="3649009" cy="5043012"/>
          </a:xfrm>
          <a:prstGeom prst="rect">
            <a:avLst/>
          </a:prstGeom>
        </p:spPr>
      </p:pic>
      <p:grpSp>
        <p:nvGrpSpPr>
          <p:cNvPr id="8" name="Shape 3576">
            <a:extLst>
              <a:ext uri="{FF2B5EF4-FFF2-40B4-BE49-F238E27FC236}">
                <a16:creationId xmlns:a16="http://schemas.microsoft.com/office/drawing/2014/main" id="{2351F3E0-1215-792D-AB7D-AEB042D386C8}"/>
              </a:ext>
            </a:extLst>
          </p:cNvPr>
          <p:cNvGrpSpPr/>
          <p:nvPr/>
        </p:nvGrpSpPr>
        <p:grpSpPr>
          <a:xfrm>
            <a:off x="6842530" y="624026"/>
            <a:ext cx="1207895" cy="382226"/>
            <a:chOff x="4593144" y="2070135"/>
            <a:chExt cx="1207895" cy="382226"/>
          </a:xfrm>
        </p:grpSpPr>
        <p:sp>
          <p:nvSpPr>
            <p:cNvPr id="9" name="Shape 3577">
              <a:extLst>
                <a:ext uri="{FF2B5EF4-FFF2-40B4-BE49-F238E27FC236}">
                  <a16:creationId xmlns:a16="http://schemas.microsoft.com/office/drawing/2014/main" id="{4B165274-06A5-40D9-C556-F7A280FCB8AC}"/>
                </a:ext>
              </a:extLst>
            </p:cNvPr>
            <p:cNvSpPr/>
            <p:nvPr/>
          </p:nvSpPr>
          <p:spPr>
            <a:xfrm>
              <a:off x="4593144" y="2070135"/>
              <a:ext cx="1207895"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IoT Topic</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Cloud Pub/Sub</a:t>
              </a:r>
            </a:p>
          </p:txBody>
        </p:sp>
        <p:pic>
          <p:nvPicPr>
            <p:cNvPr id="10" name="Shape 3578" descr="Cloud-PubSub.png">
              <a:extLst>
                <a:ext uri="{FF2B5EF4-FFF2-40B4-BE49-F238E27FC236}">
                  <a16:creationId xmlns:a16="http://schemas.microsoft.com/office/drawing/2014/main" id="{B43F1EB3-0E9B-7363-8808-6EE5BED4CC0D}"/>
                </a:ext>
              </a:extLst>
            </p:cNvPr>
            <p:cNvPicPr preferRelativeResize="0"/>
            <p:nvPr/>
          </p:nvPicPr>
          <p:blipFill rotWithShape="1">
            <a:blip r:embed="rId7">
              <a:alphaModFix/>
            </a:blip>
            <a:srcRect t="5076" b="5076"/>
            <a:stretch/>
          </p:blipFill>
          <p:spPr>
            <a:xfrm>
              <a:off x="4637412" y="2136491"/>
              <a:ext cx="274200" cy="246600"/>
            </a:xfrm>
            <a:prstGeom prst="rect">
              <a:avLst/>
            </a:prstGeom>
            <a:noFill/>
            <a:ln>
              <a:noFill/>
            </a:ln>
          </p:spPr>
        </p:pic>
      </p:grpSp>
      <p:pic>
        <p:nvPicPr>
          <p:cNvPr id="11" name="Picture 10">
            <a:hlinkClick r:id="rId8"/>
            <a:extLst>
              <a:ext uri="{FF2B5EF4-FFF2-40B4-BE49-F238E27FC236}">
                <a16:creationId xmlns:a16="http://schemas.microsoft.com/office/drawing/2014/main" id="{355251E5-3500-35D0-6C24-9B169783DE82}"/>
              </a:ext>
            </a:extLst>
          </p:cNvPr>
          <p:cNvPicPr>
            <a:picLocks noChangeAspect="1"/>
          </p:cNvPicPr>
          <p:nvPr/>
        </p:nvPicPr>
        <p:blipFill>
          <a:blip r:embed="rId9"/>
          <a:stretch>
            <a:fillRect/>
          </a:stretch>
        </p:blipFill>
        <p:spPr>
          <a:xfrm>
            <a:off x="9418707" y="5718881"/>
            <a:ext cx="1397169" cy="519326"/>
          </a:xfrm>
          <a:prstGeom prst="rect">
            <a:avLst/>
          </a:prstGeom>
        </p:spPr>
      </p:pic>
      <p:sp>
        <p:nvSpPr>
          <p:cNvPr id="12" name="TextBox 11">
            <a:extLst>
              <a:ext uri="{FF2B5EF4-FFF2-40B4-BE49-F238E27FC236}">
                <a16:creationId xmlns:a16="http://schemas.microsoft.com/office/drawing/2014/main" id="{44394CBA-B06D-6C6C-D61F-69202687011D}"/>
              </a:ext>
            </a:extLst>
          </p:cNvPr>
          <p:cNvSpPr txBox="1"/>
          <p:nvPr/>
        </p:nvSpPr>
        <p:spPr>
          <a:xfrm>
            <a:off x="9114003" y="6188272"/>
            <a:ext cx="2045395" cy="230832"/>
          </a:xfrm>
          <a:prstGeom prst="rect">
            <a:avLst/>
          </a:prstGeom>
          <a:noFill/>
        </p:spPr>
        <p:txBody>
          <a:bodyPr wrap="square" rtlCol="0">
            <a:spAutoFit/>
          </a:bodyPr>
          <a:lstStyle/>
          <a:p>
            <a:pPr algn="ctr"/>
            <a:r>
              <a:rPr lang="en-US" sz="900" dirty="0"/>
              <a:t>More about Pub/Sub</a:t>
            </a:r>
          </a:p>
        </p:txBody>
      </p:sp>
      <p:sp>
        <p:nvSpPr>
          <p:cNvPr id="13" name="Arrow: Left 12">
            <a:extLst>
              <a:ext uri="{FF2B5EF4-FFF2-40B4-BE49-F238E27FC236}">
                <a16:creationId xmlns:a16="http://schemas.microsoft.com/office/drawing/2014/main" id="{1B570266-78B1-06ED-C285-A0AEA64AF3BD}"/>
              </a:ext>
            </a:extLst>
          </p:cNvPr>
          <p:cNvSpPr/>
          <p:nvPr/>
        </p:nvSpPr>
        <p:spPr>
          <a:xfrm>
            <a:off x="7621800" y="173162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87B9E374-14D5-F70E-408C-A281D530ADCB}"/>
              </a:ext>
            </a:extLst>
          </p:cNvPr>
          <p:cNvSpPr/>
          <p:nvPr/>
        </p:nvSpPr>
        <p:spPr>
          <a:xfrm>
            <a:off x="7593896" y="603572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C73C3E8-81B5-FAC6-5675-C8EB51E41E61}"/>
              </a:ext>
            </a:extLst>
          </p:cNvPr>
          <p:cNvPicPr>
            <a:picLocks noChangeAspect="1"/>
          </p:cNvPicPr>
          <p:nvPr/>
        </p:nvPicPr>
        <p:blipFill>
          <a:blip r:embed="rId10"/>
          <a:stretch>
            <a:fillRect/>
          </a:stretch>
        </p:blipFill>
        <p:spPr>
          <a:xfrm>
            <a:off x="2666339" y="4998681"/>
            <a:ext cx="781050" cy="419100"/>
          </a:xfrm>
          <a:prstGeom prst="rect">
            <a:avLst/>
          </a:prstGeom>
        </p:spPr>
      </p:pic>
      <p:sp>
        <p:nvSpPr>
          <p:cNvPr id="17" name="Flowchart: Connector 16">
            <a:extLst>
              <a:ext uri="{FF2B5EF4-FFF2-40B4-BE49-F238E27FC236}">
                <a16:creationId xmlns:a16="http://schemas.microsoft.com/office/drawing/2014/main" id="{97E67F90-6D9C-63AA-A4D9-ED9BDFCD60BB}"/>
              </a:ext>
            </a:extLst>
          </p:cNvPr>
          <p:cNvSpPr/>
          <p:nvPr/>
        </p:nvSpPr>
        <p:spPr>
          <a:xfrm>
            <a:off x="8191910" y="170162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78467287-A345-F8D4-ED4D-5A6B5D82057C}"/>
              </a:ext>
            </a:extLst>
          </p:cNvPr>
          <p:cNvSpPr/>
          <p:nvPr/>
        </p:nvSpPr>
        <p:spPr>
          <a:xfrm>
            <a:off x="8147190" y="60150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2190264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2587311"/>
          </a:xfrm>
          <a:prstGeom prst="rect">
            <a:avLst/>
          </a:prstGeom>
          <a:noFill/>
        </p:spPr>
        <p:txBody>
          <a:bodyPr wrap="square" rtlCol="0">
            <a:spAutoFit/>
          </a:bodyPr>
          <a:lstStyle/>
          <a:p>
            <a:pPr>
              <a:lnSpc>
                <a:spcPts val="4000"/>
              </a:lnSpc>
            </a:pPr>
            <a:r>
              <a:rPr lang="en-US" sz="2000" b="1" u="sng" dirty="0"/>
              <a:t>STEP 7:  CREATE PUB/SUB TOPIC</a:t>
            </a:r>
          </a:p>
          <a:p>
            <a:pPr>
              <a:lnSpc>
                <a:spcPts val="4000"/>
              </a:lnSpc>
            </a:pPr>
            <a:endParaRPr lang="en-US" sz="2000" dirty="0"/>
          </a:p>
          <a:p>
            <a:pPr>
              <a:lnSpc>
                <a:spcPts val="4000"/>
              </a:lnSpc>
            </a:pPr>
            <a:r>
              <a:rPr lang="en-US" sz="2000" dirty="0"/>
              <a:t>You will now see the details screen for the newly created </a:t>
            </a:r>
            <a:r>
              <a:rPr lang="en-US" sz="2000" dirty="0" err="1"/>
              <a:t>iot</a:t>
            </a:r>
            <a:r>
              <a:rPr lang="en-US" sz="2000" dirty="0"/>
              <a:t>-sensor Topic.  Click the                        link. </a:t>
            </a:r>
          </a:p>
        </p:txBody>
      </p:sp>
      <p:pic>
        <p:nvPicPr>
          <p:cNvPr id="5" name="Picture 4" descr="A screenshot of a computer&#10;&#10;Description automatically generated">
            <a:extLst>
              <a:ext uri="{FF2B5EF4-FFF2-40B4-BE49-F238E27FC236}">
                <a16:creationId xmlns:a16="http://schemas.microsoft.com/office/drawing/2014/main" id="{E98EF2EA-D949-9D71-99E4-9F526D01E9C0}"/>
              </a:ext>
            </a:extLst>
          </p:cNvPr>
          <p:cNvPicPr>
            <a:picLocks noChangeAspect="1"/>
          </p:cNvPicPr>
          <p:nvPr/>
        </p:nvPicPr>
        <p:blipFill>
          <a:blip r:embed="rId6"/>
          <a:stretch>
            <a:fillRect/>
          </a:stretch>
        </p:blipFill>
        <p:spPr>
          <a:xfrm>
            <a:off x="6734856" y="2332426"/>
            <a:ext cx="4350059" cy="1877125"/>
          </a:xfrm>
          <a:prstGeom prst="rect">
            <a:avLst/>
          </a:prstGeom>
        </p:spPr>
      </p:pic>
      <p:grpSp>
        <p:nvGrpSpPr>
          <p:cNvPr id="8" name="Shape 3576">
            <a:extLst>
              <a:ext uri="{FF2B5EF4-FFF2-40B4-BE49-F238E27FC236}">
                <a16:creationId xmlns:a16="http://schemas.microsoft.com/office/drawing/2014/main" id="{E95A2026-7FEF-B1D0-403A-C80D320ECA93}"/>
              </a:ext>
            </a:extLst>
          </p:cNvPr>
          <p:cNvGrpSpPr/>
          <p:nvPr/>
        </p:nvGrpSpPr>
        <p:grpSpPr>
          <a:xfrm>
            <a:off x="6842530" y="624026"/>
            <a:ext cx="1207895" cy="382226"/>
            <a:chOff x="4593144" y="2070135"/>
            <a:chExt cx="1207895" cy="382226"/>
          </a:xfrm>
        </p:grpSpPr>
        <p:sp>
          <p:nvSpPr>
            <p:cNvPr id="9" name="Shape 3577">
              <a:extLst>
                <a:ext uri="{FF2B5EF4-FFF2-40B4-BE49-F238E27FC236}">
                  <a16:creationId xmlns:a16="http://schemas.microsoft.com/office/drawing/2014/main" id="{5E0D52C2-6661-0424-4329-0B9C5F923269}"/>
                </a:ext>
              </a:extLst>
            </p:cNvPr>
            <p:cNvSpPr/>
            <p:nvPr/>
          </p:nvSpPr>
          <p:spPr>
            <a:xfrm>
              <a:off x="4593144" y="2070135"/>
              <a:ext cx="1207895"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IoT Topic</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Cloud Pub/Sub</a:t>
              </a:r>
            </a:p>
          </p:txBody>
        </p:sp>
        <p:pic>
          <p:nvPicPr>
            <p:cNvPr id="10" name="Shape 3578" descr="Cloud-PubSub.png">
              <a:extLst>
                <a:ext uri="{FF2B5EF4-FFF2-40B4-BE49-F238E27FC236}">
                  <a16:creationId xmlns:a16="http://schemas.microsoft.com/office/drawing/2014/main" id="{DD8E9488-9BC6-8784-BBEB-080D468E63B4}"/>
                </a:ext>
              </a:extLst>
            </p:cNvPr>
            <p:cNvPicPr preferRelativeResize="0"/>
            <p:nvPr/>
          </p:nvPicPr>
          <p:blipFill rotWithShape="1">
            <a:blip r:embed="rId7">
              <a:alphaModFix/>
            </a:blip>
            <a:srcRect t="5076" b="5076"/>
            <a:stretch/>
          </p:blipFill>
          <p:spPr>
            <a:xfrm>
              <a:off x="4637412" y="2136491"/>
              <a:ext cx="274200" cy="246600"/>
            </a:xfrm>
            <a:prstGeom prst="rect">
              <a:avLst/>
            </a:prstGeom>
            <a:noFill/>
            <a:ln>
              <a:noFill/>
            </a:ln>
          </p:spPr>
        </p:pic>
      </p:grpSp>
      <p:sp>
        <p:nvSpPr>
          <p:cNvPr id="11" name="Arrow: Left 10">
            <a:extLst>
              <a:ext uri="{FF2B5EF4-FFF2-40B4-BE49-F238E27FC236}">
                <a16:creationId xmlns:a16="http://schemas.microsoft.com/office/drawing/2014/main" id="{0DC56DCB-6C2C-636D-FA20-33B288ED87DC}"/>
              </a:ext>
            </a:extLst>
          </p:cNvPr>
          <p:cNvSpPr/>
          <p:nvPr/>
        </p:nvSpPr>
        <p:spPr>
          <a:xfrm>
            <a:off x="7932950" y="378125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6C60C50-A0E3-7FE2-D9D3-E4144783224C}"/>
              </a:ext>
            </a:extLst>
          </p:cNvPr>
          <p:cNvPicPr>
            <a:picLocks noChangeAspect="1"/>
          </p:cNvPicPr>
          <p:nvPr/>
        </p:nvPicPr>
        <p:blipFill>
          <a:blip r:embed="rId8"/>
          <a:stretch>
            <a:fillRect/>
          </a:stretch>
        </p:blipFill>
        <p:spPr>
          <a:xfrm>
            <a:off x="2242781" y="3516127"/>
            <a:ext cx="1476375" cy="266700"/>
          </a:xfrm>
          <a:prstGeom prst="rect">
            <a:avLst/>
          </a:prstGeom>
        </p:spPr>
      </p:pic>
    </p:spTree>
    <p:extLst>
      <p:ext uri="{BB962C8B-B14F-4D97-AF65-F5344CB8AC3E}">
        <p14:creationId xmlns:p14="http://schemas.microsoft.com/office/powerpoint/2010/main" val="1211783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0382"/>
          </a:xfrm>
          <a:prstGeom prst="rect">
            <a:avLst/>
          </a:prstGeom>
          <a:noFill/>
        </p:spPr>
        <p:txBody>
          <a:bodyPr wrap="square" rtlCol="0">
            <a:spAutoFit/>
          </a:bodyPr>
          <a:lstStyle/>
          <a:p>
            <a:pPr>
              <a:lnSpc>
                <a:spcPts val="4000"/>
              </a:lnSpc>
            </a:pPr>
            <a:r>
              <a:rPr lang="en-US" sz="2000" b="1" u="sng" dirty="0"/>
              <a:t>STEP 7:  CREATE PUB/SUB TOPIC</a:t>
            </a:r>
          </a:p>
          <a:p>
            <a:pPr>
              <a:lnSpc>
                <a:spcPts val="4000"/>
              </a:lnSpc>
            </a:pPr>
            <a:r>
              <a:rPr lang="en-US" sz="1200" i="1" dirty="0">
                <a:latin typeface="+mn-lt"/>
              </a:rPr>
              <a:t>We’ll now create a Pub/Sub ‘subscription’ to enable </a:t>
            </a:r>
            <a:r>
              <a:rPr lang="en-US" sz="1200" i="1" dirty="0">
                <a:solidFill>
                  <a:schemeClr val="tx1"/>
                </a:solidFill>
                <a:effectLst/>
                <a:latin typeface="+mn-lt"/>
                <a:ea typeface="Calibri" panose="020F0502020204030204" pitchFamily="34" charset="0"/>
                <a:cs typeface="Times New Roman" panose="02020603050405020304" pitchFamily="18" charset="0"/>
              </a:rPr>
              <a:t>real-time ingestion of the IoT temp sensor data into the </a:t>
            </a:r>
            <a:r>
              <a:rPr lang="en-US" sz="1200" i="1" dirty="0" err="1">
                <a:solidFill>
                  <a:schemeClr val="tx1"/>
                </a:solidFill>
                <a:effectLst/>
                <a:latin typeface="+mn-lt"/>
                <a:ea typeface="Calibri" panose="020F0502020204030204" pitchFamily="34" charset="0"/>
                <a:cs typeface="Times New Roman" panose="02020603050405020304" pitchFamily="18" charset="0"/>
              </a:rPr>
              <a:t>BigQuery</a:t>
            </a:r>
            <a:r>
              <a:rPr lang="en-US" sz="1200" i="1" dirty="0">
                <a:solidFill>
                  <a:schemeClr val="tx1"/>
                </a:solidFill>
                <a:effectLst/>
                <a:latin typeface="+mn-lt"/>
                <a:ea typeface="Calibri" panose="020F0502020204030204" pitchFamily="34" charset="0"/>
                <a:cs typeface="Times New Roman" panose="02020603050405020304" pitchFamily="18" charset="0"/>
              </a:rPr>
              <a:t> database.</a:t>
            </a:r>
            <a:endParaRPr lang="en-US" sz="2400" i="1" dirty="0">
              <a:solidFill>
                <a:schemeClr val="tx1"/>
              </a:solidFill>
              <a:latin typeface="+mn-lt"/>
            </a:endParaRPr>
          </a:p>
          <a:p>
            <a:pPr marL="457200" indent="-457200">
              <a:lnSpc>
                <a:spcPts val="4000"/>
              </a:lnSpc>
              <a:buFont typeface="+mj-lt"/>
              <a:buAutoNum type="arabicPeriod"/>
            </a:pPr>
            <a:r>
              <a:rPr lang="en-US" dirty="0"/>
              <a:t>Type ‘IOT-CLASS’ for the Subscription ID</a:t>
            </a:r>
          </a:p>
          <a:p>
            <a:pPr marL="457200" indent="-457200">
              <a:lnSpc>
                <a:spcPts val="4000"/>
              </a:lnSpc>
              <a:buFont typeface="+mj-lt"/>
              <a:buAutoNum type="arabicPeriod"/>
            </a:pPr>
            <a:r>
              <a:rPr lang="en-US" dirty="0"/>
              <a:t>Select ‘Write to </a:t>
            </a:r>
            <a:r>
              <a:rPr lang="en-US" dirty="0" err="1"/>
              <a:t>BigQuery</a:t>
            </a:r>
            <a:r>
              <a:rPr lang="en-US" dirty="0"/>
              <a:t>’ for the Delivery type</a:t>
            </a:r>
          </a:p>
          <a:p>
            <a:pPr marL="457200" indent="-457200">
              <a:lnSpc>
                <a:spcPts val="4000"/>
              </a:lnSpc>
              <a:buFont typeface="+mj-lt"/>
              <a:buAutoNum type="arabicPeriod"/>
            </a:pPr>
            <a:r>
              <a:rPr lang="en-US" dirty="0"/>
              <a:t>Select the Project, Dataset, and Table as shown</a:t>
            </a:r>
          </a:p>
          <a:p>
            <a:pPr marL="457200" indent="-457200">
              <a:lnSpc>
                <a:spcPts val="4000"/>
              </a:lnSpc>
              <a:buFont typeface="+mj-lt"/>
              <a:buAutoNum type="arabicPeriod"/>
            </a:pPr>
            <a:r>
              <a:rPr lang="en-US" dirty="0"/>
              <a:t>Select the ‘Use Topic Schema’ choice for Schema Option</a:t>
            </a:r>
            <a:endParaRPr lang="en-US" sz="2000" dirty="0"/>
          </a:p>
          <a:p>
            <a:pPr marL="457200" indent="-457200">
              <a:lnSpc>
                <a:spcPts val="4000"/>
              </a:lnSpc>
              <a:buFont typeface="+mj-lt"/>
              <a:buAutoNum type="arabicPeriod"/>
            </a:pPr>
            <a:r>
              <a:rPr lang="en-US" dirty="0"/>
              <a:t>Scroll to the bottom of the page and click the</a:t>
            </a:r>
          </a:p>
          <a:p>
            <a:pPr>
              <a:lnSpc>
                <a:spcPts val="4000"/>
              </a:lnSpc>
            </a:pPr>
            <a:r>
              <a:rPr lang="en-US" dirty="0"/>
              <a:t>                    button (not shown in screenshot) </a:t>
            </a:r>
          </a:p>
        </p:txBody>
      </p:sp>
      <p:pic>
        <p:nvPicPr>
          <p:cNvPr id="11" name="Picture 10" descr="A diagram of a diagram of a software application&#10;&#10;Description automatically generated with medium confidence">
            <a:extLst>
              <a:ext uri="{FF2B5EF4-FFF2-40B4-BE49-F238E27FC236}">
                <a16:creationId xmlns:a16="http://schemas.microsoft.com/office/drawing/2014/main" id="{F052DB8C-F61E-8689-52DC-5B94C1D4EBEB}"/>
              </a:ext>
            </a:extLst>
          </p:cNvPr>
          <p:cNvPicPr>
            <a:picLocks noChangeAspect="1"/>
          </p:cNvPicPr>
          <p:nvPr/>
        </p:nvPicPr>
        <p:blipFill>
          <a:blip r:embed="rId6"/>
          <a:stretch>
            <a:fillRect/>
          </a:stretch>
        </p:blipFill>
        <p:spPr>
          <a:xfrm>
            <a:off x="6838951" y="476852"/>
            <a:ext cx="1866898" cy="553088"/>
          </a:xfrm>
          <a:prstGeom prst="rect">
            <a:avLst/>
          </a:prstGeom>
        </p:spPr>
      </p:pic>
      <p:pic>
        <p:nvPicPr>
          <p:cNvPr id="12" name="Picture 11">
            <a:extLst>
              <a:ext uri="{FF2B5EF4-FFF2-40B4-BE49-F238E27FC236}">
                <a16:creationId xmlns:a16="http://schemas.microsoft.com/office/drawing/2014/main" id="{BDAB06E4-495C-6E31-4858-2B5F81CF147A}"/>
              </a:ext>
            </a:extLst>
          </p:cNvPr>
          <p:cNvPicPr>
            <a:picLocks noChangeAspect="1"/>
          </p:cNvPicPr>
          <p:nvPr/>
        </p:nvPicPr>
        <p:blipFill>
          <a:blip r:embed="rId7"/>
          <a:stretch>
            <a:fillRect/>
          </a:stretch>
        </p:blipFill>
        <p:spPr>
          <a:xfrm>
            <a:off x="1587184" y="6077161"/>
            <a:ext cx="531597" cy="285247"/>
          </a:xfrm>
          <a:prstGeom prst="rect">
            <a:avLst/>
          </a:prstGeom>
        </p:spPr>
      </p:pic>
      <p:pic>
        <p:nvPicPr>
          <p:cNvPr id="21" name="Picture 20">
            <a:extLst>
              <a:ext uri="{FF2B5EF4-FFF2-40B4-BE49-F238E27FC236}">
                <a16:creationId xmlns:a16="http://schemas.microsoft.com/office/drawing/2014/main" id="{6786DC78-4562-675C-A7FD-F90DA8A5136A}"/>
              </a:ext>
            </a:extLst>
          </p:cNvPr>
          <p:cNvPicPr>
            <a:picLocks noChangeAspect="1"/>
          </p:cNvPicPr>
          <p:nvPr/>
        </p:nvPicPr>
        <p:blipFill>
          <a:blip r:embed="rId8"/>
          <a:stretch>
            <a:fillRect/>
          </a:stretch>
        </p:blipFill>
        <p:spPr>
          <a:xfrm>
            <a:off x="6648888" y="1200715"/>
            <a:ext cx="4290267" cy="4926447"/>
          </a:xfrm>
          <a:prstGeom prst="rect">
            <a:avLst/>
          </a:prstGeom>
        </p:spPr>
      </p:pic>
      <p:sp>
        <p:nvSpPr>
          <p:cNvPr id="13" name="Arrow: Left 12">
            <a:extLst>
              <a:ext uri="{FF2B5EF4-FFF2-40B4-BE49-F238E27FC236}">
                <a16:creationId xmlns:a16="http://schemas.microsoft.com/office/drawing/2014/main" id="{5C84390B-57DE-F808-C5A6-A4495C0A4B84}"/>
              </a:ext>
            </a:extLst>
          </p:cNvPr>
          <p:cNvSpPr/>
          <p:nvPr/>
        </p:nvSpPr>
        <p:spPr>
          <a:xfrm>
            <a:off x="8546371" y="21895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B7760145-E853-FA0C-8204-5F9A7D39A216}"/>
              </a:ext>
            </a:extLst>
          </p:cNvPr>
          <p:cNvSpPr/>
          <p:nvPr/>
        </p:nvSpPr>
        <p:spPr>
          <a:xfrm>
            <a:off x="8783780" y="34327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D1E5E8A3-C75B-1EA7-2884-126690D280DC}"/>
              </a:ext>
            </a:extLst>
          </p:cNvPr>
          <p:cNvSpPr/>
          <p:nvPr/>
        </p:nvSpPr>
        <p:spPr>
          <a:xfrm>
            <a:off x="8852212" y="418932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D1A1D396-49D4-7247-B999-417031A05B86}"/>
              </a:ext>
            </a:extLst>
          </p:cNvPr>
          <p:cNvSpPr/>
          <p:nvPr/>
        </p:nvSpPr>
        <p:spPr>
          <a:xfrm>
            <a:off x="8822798" y="449785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E376721C-2801-53E1-F2EF-7BE239269FB4}"/>
              </a:ext>
            </a:extLst>
          </p:cNvPr>
          <p:cNvSpPr/>
          <p:nvPr/>
        </p:nvSpPr>
        <p:spPr>
          <a:xfrm>
            <a:off x="8473678" y="479714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AA86E93D-D206-8178-F9E6-01E2DBF93F27}"/>
              </a:ext>
            </a:extLst>
          </p:cNvPr>
          <p:cNvSpPr/>
          <p:nvPr/>
        </p:nvSpPr>
        <p:spPr>
          <a:xfrm>
            <a:off x="8968978" y="586220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12F7F32-5E0A-E402-0FCE-B90E385A54F4}"/>
              </a:ext>
            </a:extLst>
          </p:cNvPr>
          <p:cNvCxnSpPr/>
          <p:nvPr/>
        </p:nvCxnSpPr>
        <p:spPr>
          <a:xfrm>
            <a:off x="5444122" y="4179575"/>
            <a:ext cx="2575246" cy="2902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Flowchart: Connector 23">
            <a:extLst>
              <a:ext uri="{FF2B5EF4-FFF2-40B4-BE49-F238E27FC236}">
                <a16:creationId xmlns:a16="http://schemas.microsoft.com/office/drawing/2014/main" id="{02B9B22D-F028-62AF-C0B9-8BCAA74269DC}"/>
              </a:ext>
            </a:extLst>
          </p:cNvPr>
          <p:cNvSpPr/>
          <p:nvPr/>
        </p:nvSpPr>
        <p:spPr>
          <a:xfrm>
            <a:off x="9094977" y="215137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5" name="Flowchart: Connector 24">
            <a:extLst>
              <a:ext uri="{FF2B5EF4-FFF2-40B4-BE49-F238E27FC236}">
                <a16:creationId xmlns:a16="http://schemas.microsoft.com/office/drawing/2014/main" id="{020E13C5-02B6-C6B3-859E-7D231BEF288C}"/>
              </a:ext>
            </a:extLst>
          </p:cNvPr>
          <p:cNvSpPr/>
          <p:nvPr/>
        </p:nvSpPr>
        <p:spPr>
          <a:xfrm>
            <a:off x="9329168" y="34091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6" name="Flowchart: Connector 25">
            <a:extLst>
              <a:ext uri="{FF2B5EF4-FFF2-40B4-BE49-F238E27FC236}">
                <a16:creationId xmlns:a16="http://schemas.microsoft.com/office/drawing/2014/main" id="{0A4D6141-4396-A2E1-E947-0C52047025F2}"/>
              </a:ext>
            </a:extLst>
          </p:cNvPr>
          <p:cNvSpPr/>
          <p:nvPr/>
        </p:nvSpPr>
        <p:spPr>
          <a:xfrm>
            <a:off x="9388324" y="415072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7" name="Flowchart: Connector 26">
            <a:extLst>
              <a:ext uri="{FF2B5EF4-FFF2-40B4-BE49-F238E27FC236}">
                <a16:creationId xmlns:a16="http://schemas.microsoft.com/office/drawing/2014/main" id="{AD53937D-83EA-7E99-DA26-A517543467FE}"/>
              </a:ext>
            </a:extLst>
          </p:cNvPr>
          <p:cNvSpPr/>
          <p:nvPr/>
        </p:nvSpPr>
        <p:spPr>
          <a:xfrm>
            <a:off x="9518794" y="583815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8" name="Flowchart: Connector 27">
            <a:extLst>
              <a:ext uri="{FF2B5EF4-FFF2-40B4-BE49-F238E27FC236}">
                <a16:creationId xmlns:a16="http://schemas.microsoft.com/office/drawing/2014/main" id="{F79E9E93-BCCC-5677-E523-991719D6347D}"/>
              </a:ext>
            </a:extLst>
          </p:cNvPr>
          <p:cNvSpPr/>
          <p:nvPr/>
        </p:nvSpPr>
        <p:spPr>
          <a:xfrm>
            <a:off x="9359817" y="446745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9" name="Flowchart: Connector 28">
            <a:extLst>
              <a:ext uri="{FF2B5EF4-FFF2-40B4-BE49-F238E27FC236}">
                <a16:creationId xmlns:a16="http://schemas.microsoft.com/office/drawing/2014/main" id="{14BA577E-3044-4AA9-4FA0-0A0B2FA83DBF}"/>
              </a:ext>
            </a:extLst>
          </p:cNvPr>
          <p:cNvSpPr/>
          <p:nvPr/>
        </p:nvSpPr>
        <p:spPr>
          <a:xfrm>
            <a:off x="9043788" y="47710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620387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D015FE75-73BE-CF57-3FE5-62C84F1DABF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76B7DC0-1111-DB99-D239-1439B9CF5394}"/>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78C404B1-BE70-966B-5372-DC7D97D2AF15}"/>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A1AF1B0-8450-6FFA-CE83-BC15F7F35A1F}"/>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63885E09-29F0-AD86-9ECD-366B6252610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F8AA2CF-1495-2045-2993-F9AF6E358CE2}"/>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2CD27EEB-5B05-40FA-A3B6-1BE5838A1F15}"/>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A6CADFF-5C2B-BD63-C789-C7B2B108EA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7F0774F-95DA-E7E7-3EE0-EC169296ED17}"/>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9A3A55B1-FD0C-664A-C97E-C061083E1F2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ABB5BAA7-0EC3-6858-ED5C-0CDF757020B3}"/>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7DF9A2BC-D53C-AFE8-AF7B-79CDCE8FF29C}"/>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ED5DBA4E-BCA6-3E7D-28AE-282655EE470A}"/>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C89561DF-8675-ED5C-543E-98433E028C58}"/>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F253BC15-3B17-616B-6BA6-D2E65174614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CBAADB9-B6DA-6F0C-D6D1-3B57B61B020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1DE857C-9DF1-03AA-F517-5AA2D45262DD}"/>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135AD15-AB12-1967-CA9F-336B48299AF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E1BA27B5-8BAD-5FD8-BA55-6905142F166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53D5CEDA-B263-B301-D44F-9216F9D852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2ED7149A-0D13-A65D-2A1F-E971F434F8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D20CCA56-A7AB-AD74-B97A-5536D0466F21}"/>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5D9F14B-647F-41A8-191C-C07CF015454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E0435504-B63F-66FB-CEB4-84313C039A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1F1477A0-049E-0894-A8F3-AF972868D7F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D7BCFB41-B603-1F82-27CC-27D3012B51A1}"/>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267F9B1B-1C02-8227-8E6A-B4031732975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3062A07F-F2CD-F2AE-4347-9CAC5AB3B45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6A67831B-DE64-FBDD-532A-561F7780836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23DB583F-89C3-A58D-3EE7-41C38CA461F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223FE99-6642-6A4D-2DB6-FC3128ED7BE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35EE6FDB-8899-2A24-498B-B7B6437515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055D711-5A40-DCDA-1FB5-67F6FF0A67E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B73DD2F-D49C-7C23-E5FB-52104A570581}"/>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4BE637D-9925-73BC-44E7-92BD6208B1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63927117-0649-57A8-61FF-E3D92EDCA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4D2E99CE-45AC-EEFE-FCE4-F943C3B980A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E3741BF-80FF-C90D-A9D9-265269F36701}"/>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1506A7D4-36CA-E7D9-ACE3-A8A87A0564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54E76DB3-BFA5-5251-FE65-6837F863775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365AB46D-A982-1AA8-E845-B02409C694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A54F5C9-4100-3440-E840-CA35481F66E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E78F756-3DDE-4D9A-3706-73F743CCF30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7D6EB613-AEEE-6DA5-2AF6-5BBF45C1CA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05FA1A96-5318-0297-D7B8-4D9338BE5FD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0CE1EDB4-4371-6F19-38B0-733A851379ED}"/>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47E255A-81D4-882D-7024-11235AD16B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477F82EA-3C8C-6052-BB88-BAFF57A8A15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F2A8D87-51B2-B437-2050-5467AAE3426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AD66577F-3D42-A93A-0E03-8C1CC014645E}"/>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F4AB5E0-9813-C38E-8F39-79A3AE53937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636F3E8A-EAD2-CAF6-5AAC-BBA4380344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DD8DFF97-BB21-8F17-21EC-4B5E4B90E6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7E642F5-F61A-268D-47A1-0E1A8D2C4610}"/>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22B142D6-FC2F-4503-4517-2432BA6287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46829274-7381-E49F-84F7-9A030AB4AC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5A54B4FA-E45F-0ACB-398E-E2F73703541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DF684C4-A1EA-650C-D202-9CFD8AA00076}"/>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19E2A2D6-4C39-4287-9E2C-31369D34E6F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3A00F054-567E-E335-FC59-6C173DA775B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BC19EAC4-3D26-E2EC-71B1-90E5064A425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CC03DC2-E2E0-3B15-B034-8050D7AD2EEE}"/>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5D3BAE29-4C02-1B6A-01F7-AC5251FF174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F326E033-0537-B405-5C7C-0D17C4823B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CEC27A0-D058-E0B1-24CA-06381387DB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E49FA7F-5AA5-5976-D25A-DBF8A92E1755}"/>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72CFCB0C-BEC6-E1AA-1854-302A041EBA14}"/>
              </a:ext>
            </a:extLst>
          </p:cNvPr>
          <p:cNvPicPr>
            <a:picLocks noChangeAspect="1"/>
          </p:cNvPicPr>
          <p:nvPr/>
        </p:nvPicPr>
        <p:blipFill>
          <a:blip r:embed="rId6"/>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BB391C34-878E-2941-66E1-9909D91484ED}"/>
              </a:ext>
            </a:extLst>
          </p:cNvPr>
          <p:cNvSpPr txBox="1"/>
          <p:nvPr/>
        </p:nvSpPr>
        <p:spPr>
          <a:xfrm>
            <a:off x="1065054" y="1187628"/>
            <a:ext cx="4620268" cy="4621586"/>
          </a:xfrm>
          <a:prstGeom prst="rect">
            <a:avLst/>
          </a:prstGeom>
          <a:noFill/>
        </p:spPr>
        <p:txBody>
          <a:bodyPr wrap="square" rtlCol="0">
            <a:spAutoFit/>
          </a:bodyPr>
          <a:lstStyle/>
          <a:p>
            <a:pPr marL="457200" indent="-457200">
              <a:lnSpc>
                <a:spcPts val="4000"/>
              </a:lnSpc>
              <a:buFont typeface="+mj-lt"/>
              <a:buAutoNum type="arabicPeriod"/>
            </a:pPr>
            <a:r>
              <a:rPr lang="en-US" dirty="0"/>
              <a:t>In the </a:t>
            </a:r>
            <a:r>
              <a:rPr lang="en-US" dirty="0" err="1"/>
              <a:t>Thonny</a:t>
            </a:r>
            <a:r>
              <a:rPr lang="en-US" dirty="0"/>
              <a:t> IDE, open the file named</a:t>
            </a:r>
          </a:p>
          <a:p>
            <a:pPr algn="ctr">
              <a:lnSpc>
                <a:spcPts val="4000"/>
              </a:lnSpc>
            </a:pPr>
            <a:r>
              <a:rPr lang="en-US" sz="1100" dirty="0">
                <a:latin typeface="Courier New" panose="02070309020205020404" pitchFamily="49" charset="0"/>
                <a:cs typeface="Courier New" panose="02070309020205020404" pitchFamily="49" charset="0"/>
              </a:rPr>
              <a:t>/home/pi/iot-cloud-workshop/</a:t>
            </a:r>
            <a:r>
              <a:rPr lang="en-US" sz="1100" dirty="0">
                <a:solidFill>
                  <a:schemeClr val="tx1"/>
                </a:solidFill>
                <a:latin typeface="Courier New" panose="02070309020205020404" pitchFamily="49" charset="0"/>
                <a:cs typeface="Courier New" panose="02070309020205020404" pitchFamily="49" charset="0"/>
              </a:rPr>
              <a:t>sensor_cloud.py</a:t>
            </a:r>
          </a:p>
          <a:p>
            <a:pPr marL="457200" indent="-457200">
              <a:lnSpc>
                <a:spcPts val="4000"/>
              </a:lnSpc>
              <a:buFont typeface="+mj-lt"/>
              <a:buAutoNum type="arabicPeriod" startAt="2"/>
            </a:pPr>
            <a:r>
              <a:rPr lang="en-US" dirty="0"/>
              <a:t>Read through the code and ask questions</a:t>
            </a:r>
          </a:p>
          <a:p>
            <a:pPr marL="457200" indent="-457200">
              <a:lnSpc>
                <a:spcPts val="4000"/>
              </a:lnSpc>
              <a:buFont typeface="+mj-lt"/>
              <a:buAutoNum type="arabicPeriod" startAt="2"/>
            </a:pPr>
            <a:r>
              <a:rPr lang="en-US" dirty="0"/>
              <a:t>Edit the values of the </a:t>
            </a:r>
            <a:r>
              <a:rPr lang="en-US" sz="1100" dirty="0">
                <a:solidFill>
                  <a:schemeClr val="tx1"/>
                </a:solidFill>
                <a:latin typeface="Courier New" panose="02070309020205020404" pitchFamily="49" charset="0"/>
                <a:cs typeface="Courier New" panose="02070309020205020404" pitchFamily="49" charset="0"/>
              </a:rPr>
              <a:t>GOOGLE_APPLICATION_CREDENTIALS </a:t>
            </a:r>
            <a:r>
              <a:rPr lang="en-US" dirty="0">
                <a:solidFill>
                  <a:schemeClr val="tx1"/>
                </a:solidFill>
              </a:rPr>
              <a:t>&amp; </a:t>
            </a:r>
            <a:r>
              <a:rPr lang="en-US" sz="1100" dirty="0" err="1">
                <a:solidFill>
                  <a:schemeClr val="tx1"/>
                </a:solidFill>
                <a:latin typeface="Courier New" panose="02070309020205020404" pitchFamily="49" charset="0"/>
                <a:cs typeface="Courier New" panose="02070309020205020404" pitchFamily="49" charset="0"/>
              </a:rPr>
              <a:t>project_id</a:t>
            </a:r>
            <a:r>
              <a:rPr lang="en-US" sz="1100" dirty="0">
                <a:solidFill>
                  <a:schemeClr val="tx1"/>
                </a:solidFill>
                <a:latin typeface="Courier New" panose="02070309020205020404" pitchFamily="49" charset="0"/>
                <a:cs typeface="Courier New" panose="02070309020205020404" pitchFamily="49" charset="0"/>
              </a:rPr>
              <a:t> </a:t>
            </a:r>
            <a:r>
              <a:rPr lang="en-US" dirty="0">
                <a:solidFill>
                  <a:schemeClr val="tx1"/>
                </a:solidFill>
              </a:rPr>
              <a:t>variables to match your environment</a:t>
            </a:r>
          </a:p>
          <a:p>
            <a:pPr marL="457200" indent="-457200">
              <a:lnSpc>
                <a:spcPts val="4000"/>
              </a:lnSpc>
              <a:buFont typeface="+mj-lt"/>
              <a:buAutoNum type="arabicPeriod" startAt="2"/>
            </a:pPr>
            <a:r>
              <a:rPr lang="en-US" dirty="0"/>
              <a:t>Click the       button and check to see if temp readings print to the screen</a:t>
            </a:r>
          </a:p>
          <a:p>
            <a:pPr marL="457200" indent="-457200">
              <a:lnSpc>
                <a:spcPts val="4000"/>
              </a:lnSpc>
              <a:buFont typeface="+mj-lt"/>
              <a:buAutoNum type="arabicPeriod" startAt="2"/>
            </a:pPr>
            <a:r>
              <a:rPr lang="en-US" dirty="0"/>
              <a:t>Press CTRL+C to stop the program</a:t>
            </a:r>
            <a:endParaRPr lang="en-US" sz="600" dirty="0"/>
          </a:p>
        </p:txBody>
      </p:sp>
      <p:grpSp>
        <p:nvGrpSpPr>
          <p:cNvPr id="7" name="Google Shape;815;p10">
            <a:extLst>
              <a:ext uri="{FF2B5EF4-FFF2-40B4-BE49-F238E27FC236}">
                <a16:creationId xmlns:a16="http://schemas.microsoft.com/office/drawing/2014/main" id="{936E8444-DA2E-701D-C723-8E29758706F7}"/>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48B2FAC1-26F7-62BE-5C8A-56A02096CE4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CC3D55DB-29E1-BB39-522C-B00FDC2AB88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B6BED8D8-2D49-B55F-63D4-3840827E4D8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DB6D9124-759D-C1BD-F3B7-9F257AAB88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FD9D4B35-89C3-407C-FD25-7708717BF4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20A7AD6-3957-C8CC-A6D7-9176B87815F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3CEA8A5C-8ACA-9C4D-1E57-56C77E1A890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72AD0B0E-D8A8-F686-2013-C1D6CAEE769F}"/>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37263CFA-C650-3AF5-2A2F-26FB2084B294}"/>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53E4D679-2867-1BE8-7195-47308059F02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18" name="Picture 17">
            <a:extLst>
              <a:ext uri="{FF2B5EF4-FFF2-40B4-BE49-F238E27FC236}">
                <a16:creationId xmlns:a16="http://schemas.microsoft.com/office/drawing/2014/main" id="{4827E873-67F5-EC4E-B000-81C42598B539}"/>
              </a:ext>
            </a:extLst>
          </p:cNvPr>
          <p:cNvPicPr>
            <a:picLocks noChangeAspect="1"/>
          </p:cNvPicPr>
          <p:nvPr/>
        </p:nvPicPr>
        <p:blipFill>
          <a:blip r:embed="rId7"/>
          <a:stretch>
            <a:fillRect/>
          </a:stretch>
        </p:blipFill>
        <p:spPr>
          <a:xfrm>
            <a:off x="2372262" y="4508921"/>
            <a:ext cx="233310" cy="205535"/>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856D9E8A-B3F4-149B-02BE-2A6DFE56AE51}"/>
              </a:ext>
            </a:extLst>
          </p:cNvPr>
          <p:cNvPicPr>
            <a:picLocks noChangeAspect="1"/>
          </p:cNvPicPr>
          <p:nvPr/>
        </p:nvPicPr>
        <p:blipFill>
          <a:blip r:embed="rId8"/>
          <a:stretch>
            <a:fillRect/>
          </a:stretch>
        </p:blipFill>
        <p:spPr>
          <a:xfrm>
            <a:off x="6610410" y="1858521"/>
            <a:ext cx="4476429" cy="3193651"/>
          </a:xfrm>
          <a:prstGeom prst="rect">
            <a:avLst/>
          </a:prstGeom>
        </p:spPr>
      </p:pic>
      <p:sp>
        <p:nvSpPr>
          <p:cNvPr id="20" name="Arrow: Left 19">
            <a:extLst>
              <a:ext uri="{FF2B5EF4-FFF2-40B4-BE49-F238E27FC236}">
                <a16:creationId xmlns:a16="http://schemas.microsoft.com/office/drawing/2014/main" id="{859B2E6C-2C72-934F-F41A-5CB50CE8FDCC}"/>
              </a:ext>
            </a:extLst>
          </p:cNvPr>
          <p:cNvSpPr/>
          <p:nvPr/>
        </p:nvSpPr>
        <p:spPr>
          <a:xfrm>
            <a:off x="10632858" y="3010001"/>
            <a:ext cx="268789" cy="114968"/>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879CEC13-DAFB-0E83-FC8E-0E617E3B438F}"/>
              </a:ext>
            </a:extLst>
          </p:cNvPr>
          <p:cNvSpPr/>
          <p:nvPr/>
        </p:nvSpPr>
        <p:spPr>
          <a:xfrm>
            <a:off x="8353324" y="310144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AF57C6CB-9431-CA32-DACE-749601B91C0C}"/>
              </a:ext>
            </a:extLst>
          </p:cNvPr>
          <p:cNvSpPr/>
          <p:nvPr/>
        </p:nvSpPr>
        <p:spPr>
          <a:xfrm>
            <a:off x="7220041" y="21019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0D682CFA-BBF8-76A0-AAF2-DAEA473A83B6}"/>
              </a:ext>
            </a:extLst>
          </p:cNvPr>
          <p:cNvSpPr/>
          <p:nvPr/>
        </p:nvSpPr>
        <p:spPr>
          <a:xfrm>
            <a:off x="8006960" y="49457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D5305C5A-7C80-3124-5CCE-6FE9BFA1DFA0}"/>
              </a:ext>
            </a:extLst>
          </p:cNvPr>
          <p:cNvSpPr/>
          <p:nvPr/>
        </p:nvSpPr>
        <p:spPr>
          <a:xfrm>
            <a:off x="8562358" y="49216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8" name="Flowchart: Connector 27">
            <a:extLst>
              <a:ext uri="{FF2B5EF4-FFF2-40B4-BE49-F238E27FC236}">
                <a16:creationId xmlns:a16="http://schemas.microsoft.com/office/drawing/2014/main" id="{03BE72A7-2F4F-203D-3648-DE823D5548EF}"/>
              </a:ext>
            </a:extLst>
          </p:cNvPr>
          <p:cNvSpPr/>
          <p:nvPr/>
        </p:nvSpPr>
        <p:spPr>
          <a:xfrm>
            <a:off x="10945278" y="298595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9" name="Flowchart: Connector 28">
            <a:extLst>
              <a:ext uri="{FF2B5EF4-FFF2-40B4-BE49-F238E27FC236}">
                <a16:creationId xmlns:a16="http://schemas.microsoft.com/office/drawing/2014/main" id="{552D5E19-B6D0-C42F-6808-1E167B01B2A2}"/>
              </a:ext>
            </a:extLst>
          </p:cNvPr>
          <p:cNvSpPr/>
          <p:nvPr/>
        </p:nvSpPr>
        <p:spPr>
          <a:xfrm>
            <a:off x="8915259" y="308362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0" name="Flowchart: Connector 29">
            <a:extLst>
              <a:ext uri="{FF2B5EF4-FFF2-40B4-BE49-F238E27FC236}">
                <a16:creationId xmlns:a16="http://schemas.microsoft.com/office/drawing/2014/main" id="{4196C7F1-D78E-D229-1B3E-4CEFA60D6522}"/>
              </a:ext>
            </a:extLst>
          </p:cNvPr>
          <p:cNvSpPr/>
          <p:nvPr/>
        </p:nvSpPr>
        <p:spPr>
          <a:xfrm>
            <a:off x="7755248" y="20831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570869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28D37FA3-5129-471F-5FDB-4CFE16C6C6E3}"/>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F2C25661-4D5E-584B-ED55-E75B2407C29B}"/>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D7309B67-DCE3-720B-1DC2-5E3A3FE90DFF}"/>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5C3BBA5-B121-048C-D750-6A91EE0D5314}"/>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2631AF-2A42-B9B2-87F7-E3DDAB1A92E4}"/>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0D4AFF14-529D-E71B-94BA-F57B292BC973}"/>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6C3F405F-ECEC-0D6F-0E46-15AD0199686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EB5C85E9-9DD3-98EA-1386-0C709F2FA832}"/>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62739CC2-654E-86B0-45F5-772C0B6CDFEB}"/>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B4B17FA5-5A3E-BF8D-360C-B02BE7E0C070}"/>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3EFFF32F-FFEF-CD24-52A7-18ECC0E09D71}"/>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23B2127A-CA28-A352-DB67-E8BF0B3C39B2}"/>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D6B1E785-50F7-A573-1433-CC5D9447AE53}"/>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A34E8A4C-38D8-5DE6-B2B8-A13AC09914C3}"/>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4F070F5A-DB2F-ABA8-2600-F0FFE6502951}"/>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710394A2-02F4-8FAC-36C2-2622E2CB10A3}"/>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E61E7567-F5F5-6D6E-62B0-6029C8F14504}"/>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1814777E-B85D-FCF7-CB80-B2610B7516B5}"/>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01CFED21-A648-C2AD-A867-4D45A8F5EE8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C896279F-2969-22BE-476E-6E89FED8C730}"/>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9B081820-82C8-A479-F81B-682039FB6C0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2E4DAC30-7C17-5E39-BD1B-EB43E485A1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BC0E72A6-CC91-38FF-DE8C-97C45DCBA81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CDD6DE37-DA7D-E5B5-D75B-598586435428}"/>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7CFD7912-8434-65C6-BA89-018D1C470F0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138E0B99-1248-39D1-D87D-33AA1257AEE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2079F428-77DA-C1BE-9DB0-1F6FBA0A054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A0CB2CE4-C4C3-3A02-370E-306DFF30162F}"/>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9E80EE8C-D238-9CA5-7A08-F234048AD47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5BAE135-31C2-1784-7BC5-C183749A893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4CD76D47-985C-0174-B20A-F812A8BF743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6F2EFA71-BC47-6229-B14D-C4D754D5DB8D}"/>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49C062B8-05C6-52DA-DA5B-6896B41B59A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53629232-9F6E-B0BE-3910-5E74B7AC46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4B78AE6D-F8AA-800F-3FA5-D788CE4089A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46E80BD1-253E-A457-22C8-6EA0EDC8E68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9FACD5AD-12BE-7C64-D576-54BCD642B1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78FCBBD7-3245-1E09-0368-00A0AF92384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7D4C245-5E14-F35E-CC7E-CF7E4FA5AA5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989F98AB-14A0-6B41-942F-522F2FE7052E}"/>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2C180D49-4ED1-48E3-4CA9-67E6F764EB1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DC48ED63-DDA5-10CA-50C0-75E9DA0FF5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A2DB7CE4-D020-ED46-41ED-D32E8D2EEFF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A6D7B004-94AE-B76A-48B0-F3346C0D62ED}"/>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FE63FFEF-6A8D-712A-EC9F-E3237447DCF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D40CC695-345D-3534-E847-05D484E65E7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37A9C980-0A09-4B44-6D47-452408D2E98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24AE5EEB-7FDF-9DEE-E91D-39E834359CD2}"/>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A88AB3FD-B793-654A-D916-E670ED6F531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D608AB2-E867-830A-84F8-6A9CAAFF340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A0A606F0-13DA-5D49-6408-ACDD3224EAC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597692E3-F7B2-5DB2-CA30-ACD6417DDB1D}"/>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998E9179-3008-9D35-4533-2089C0A2025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64E7B8C8-7FF2-752B-586A-1C8495F8158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F2E344E4-E52D-549D-25DD-253F256538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0A4C8A5C-7978-5674-179E-431988CF9C9E}"/>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FA823596-81CA-938E-4240-53374CB64E1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63A08DBB-89CD-8AE7-6AE2-4BF8910D0D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8CD74C4-D738-C147-0203-3EE3D3E15D2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E78936E7-A28F-96E7-76E8-8EC947F82C75}"/>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1EE6A507-99B6-39F5-936F-3F04A9D201E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637A8917-DFC0-806C-99E9-433E35ED109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D5FB0F5E-E6C4-DB2B-57F2-75727126EC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3DF5732B-7B4C-C4D6-8C31-E83E2F7C41CC}"/>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864E7812-3AEF-1AC8-09E3-7F4F9B4E122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8B6D2BE6-F765-AA8D-159A-B9E83096BB2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07CF8056-C22B-419F-7EEE-C807541253A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70556946-C7ED-7BAF-CF30-AB7AB0943DF1}"/>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686B03FB-D52B-983D-5A25-472D4A2AFE3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03EB6E4F-B800-5987-ABBC-FA71D8D2468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7CA51D93-154E-E3D5-BFC8-FC6E36CB8954}"/>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D3AD7C82-DC2E-0A89-9446-B044F80073F2}"/>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F8E508B-721C-4A3C-E40A-1883B6664629}"/>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DB8FA0B9-9EA1-B625-B728-C24041C1F762}"/>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6CA77276-4078-48BC-ACCC-72D267B65B7E}"/>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E4454163-6284-3159-EB13-4E48EA619C1F}"/>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DA4CA7A5-6B76-4C42-3A56-62A2DC92FC67}"/>
              </a:ext>
            </a:extLst>
          </p:cNvPr>
          <p:cNvSpPr txBox="1"/>
          <p:nvPr/>
        </p:nvSpPr>
        <p:spPr>
          <a:xfrm>
            <a:off x="1058476" y="1272419"/>
            <a:ext cx="4640802" cy="5152116"/>
          </a:xfrm>
          <a:prstGeom prst="rect">
            <a:avLst/>
          </a:prstGeom>
          <a:noFill/>
        </p:spPr>
        <p:txBody>
          <a:bodyPr wrap="square" rtlCol="0">
            <a:spAutoFit/>
          </a:bodyPr>
          <a:lstStyle/>
          <a:p>
            <a:pPr>
              <a:lnSpc>
                <a:spcPts val="4000"/>
              </a:lnSpc>
            </a:pPr>
            <a:r>
              <a:rPr lang="en-US" sz="2000" b="1" u="sng" dirty="0"/>
              <a:t>STEP 7:  CREATE PUB/SUB TOPIC</a:t>
            </a:r>
          </a:p>
          <a:p>
            <a:pPr marL="457200" indent="-457200">
              <a:lnSpc>
                <a:spcPts val="4000"/>
              </a:lnSpc>
              <a:buFont typeface="+mj-lt"/>
              <a:buAutoNum type="arabicPeriod"/>
            </a:pPr>
            <a:r>
              <a:rPr lang="en-US" sz="2000" dirty="0">
                <a:solidFill>
                  <a:schemeClr val="tx1"/>
                </a:solidFill>
                <a:latin typeface="+mn-lt"/>
              </a:rPr>
              <a:t>Open your </a:t>
            </a:r>
            <a:r>
              <a:rPr lang="en-US" sz="2000" dirty="0" err="1">
                <a:solidFill>
                  <a:schemeClr val="tx1"/>
                </a:solidFill>
                <a:latin typeface="+mn-lt"/>
              </a:rPr>
              <a:t>iot</a:t>
            </a:r>
            <a:r>
              <a:rPr lang="en-US" sz="2000" dirty="0">
                <a:solidFill>
                  <a:schemeClr val="tx1"/>
                </a:solidFill>
                <a:latin typeface="+mn-lt"/>
              </a:rPr>
              <a:t>-sensor Pub/Sub topic and click the      </a:t>
            </a:r>
            <a:r>
              <a:rPr lang="en-US" sz="2000" dirty="0">
                <a:solidFill>
                  <a:srgbClr val="FF0000"/>
                </a:solidFill>
                <a:latin typeface="+mn-lt"/>
              </a:rPr>
              <a:t>      </a:t>
            </a:r>
            <a:r>
              <a:rPr lang="en-US" sz="2000" dirty="0">
                <a:solidFill>
                  <a:schemeClr val="tx1"/>
                </a:solidFill>
                <a:latin typeface="+mn-lt"/>
              </a:rPr>
              <a:t> tab to ensure messages are being published to the topic</a:t>
            </a:r>
            <a:endParaRPr lang="en-US" sz="1200" dirty="0">
              <a:solidFill>
                <a:schemeClr val="tx1"/>
              </a:solidFill>
              <a:latin typeface="+mn-lt"/>
            </a:endParaRPr>
          </a:p>
          <a:p>
            <a:pPr marL="457200" indent="-457200">
              <a:lnSpc>
                <a:spcPts val="4000"/>
              </a:lnSpc>
              <a:buFont typeface="+mj-lt"/>
              <a:buAutoNum type="arabicPeriod"/>
            </a:pPr>
            <a:endParaRPr lang="en-US" sz="2000" dirty="0">
              <a:solidFill>
                <a:schemeClr val="tx1"/>
              </a:solidFill>
              <a:latin typeface="+mn-lt"/>
            </a:endParaRPr>
          </a:p>
          <a:p>
            <a:pPr marL="457200" indent="-457200">
              <a:lnSpc>
                <a:spcPts val="4000"/>
              </a:lnSpc>
              <a:buFont typeface="+mj-lt"/>
              <a:buAutoNum type="arabicPeriod"/>
            </a:pPr>
            <a:r>
              <a:rPr lang="en-US" sz="2000" dirty="0">
                <a:solidFill>
                  <a:schemeClr val="tx1"/>
                </a:solidFill>
                <a:latin typeface="+mn-lt"/>
              </a:rPr>
              <a:t>Open </a:t>
            </a:r>
            <a:r>
              <a:rPr lang="en-US" sz="2000" dirty="0" err="1">
                <a:solidFill>
                  <a:schemeClr val="tx1"/>
                </a:solidFill>
                <a:latin typeface="+mn-lt"/>
              </a:rPr>
              <a:t>BigQuery</a:t>
            </a:r>
            <a:r>
              <a:rPr lang="en-US" sz="2000" dirty="0">
                <a:solidFill>
                  <a:schemeClr val="tx1"/>
                </a:solidFill>
                <a:latin typeface="+mn-lt"/>
              </a:rPr>
              <a:t> Studio and verify that data is being collected in your TEMP table via the subscription (click the    </a:t>
            </a:r>
            <a:r>
              <a:rPr lang="en-US" sz="2000" dirty="0">
                <a:solidFill>
                  <a:srgbClr val="FF0000"/>
                </a:solidFill>
                <a:latin typeface="+mn-lt"/>
              </a:rPr>
              <a:t>        </a:t>
            </a:r>
            <a:r>
              <a:rPr lang="en-US" sz="2000" dirty="0">
                <a:solidFill>
                  <a:schemeClr val="tx1"/>
                </a:solidFill>
                <a:latin typeface="+mn-lt"/>
              </a:rPr>
              <a:t>tab)</a:t>
            </a:r>
          </a:p>
        </p:txBody>
      </p:sp>
      <p:pic>
        <p:nvPicPr>
          <p:cNvPr id="11" name="Picture 10" descr="A diagram of a diagram of a software application&#10;&#10;Description automatically generated with medium confidence">
            <a:extLst>
              <a:ext uri="{FF2B5EF4-FFF2-40B4-BE49-F238E27FC236}">
                <a16:creationId xmlns:a16="http://schemas.microsoft.com/office/drawing/2014/main" id="{F786DF43-0FC0-D89A-6A49-117BEFEDDC03}"/>
              </a:ext>
            </a:extLst>
          </p:cNvPr>
          <p:cNvPicPr>
            <a:picLocks noChangeAspect="1"/>
          </p:cNvPicPr>
          <p:nvPr/>
        </p:nvPicPr>
        <p:blipFill>
          <a:blip r:embed="rId6"/>
          <a:stretch>
            <a:fillRect/>
          </a:stretch>
        </p:blipFill>
        <p:spPr>
          <a:xfrm>
            <a:off x="6838951" y="476852"/>
            <a:ext cx="1866898" cy="553088"/>
          </a:xfrm>
          <a:prstGeom prst="rect">
            <a:avLst/>
          </a:prstGeom>
        </p:spPr>
      </p:pic>
      <p:pic>
        <p:nvPicPr>
          <p:cNvPr id="8" name="Picture 7">
            <a:extLst>
              <a:ext uri="{FF2B5EF4-FFF2-40B4-BE49-F238E27FC236}">
                <a16:creationId xmlns:a16="http://schemas.microsoft.com/office/drawing/2014/main" id="{DEF9AEB4-3B5D-8382-4907-5B7F46860607}"/>
              </a:ext>
            </a:extLst>
          </p:cNvPr>
          <p:cNvPicPr>
            <a:picLocks noChangeAspect="1"/>
          </p:cNvPicPr>
          <p:nvPr/>
        </p:nvPicPr>
        <p:blipFill>
          <a:blip r:embed="rId7"/>
          <a:stretch>
            <a:fillRect/>
          </a:stretch>
        </p:blipFill>
        <p:spPr>
          <a:xfrm>
            <a:off x="8001001" y="3721887"/>
            <a:ext cx="2676694" cy="2355999"/>
          </a:xfrm>
          <a:prstGeom prst="rect">
            <a:avLst/>
          </a:prstGeom>
        </p:spPr>
      </p:pic>
      <p:sp>
        <p:nvSpPr>
          <p:cNvPr id="13" name="Arrow: Left 12">
            <a:extLst>
              <a:ext uri="{FF2B5EF4-FFF2-40B4-BE49-F238E27FC236}">
                <a16:creationId xmlns:a16="http://schemas.microsoft.com/office/drawing/2014/main" id="{8EA884E9-5B85-7E23-8437-F56DEB0AC4D1}"/>
              </a:ext>
            </a:extLst>
          </p:cNvPr>
          <p:cNvSpPr/>
          <p:nvPr/>
        </p:nvSpPr>
        <p:spPr>
          <a:xfrm>
            <a:off x="8694007" y="46073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5F824018-98AF-DD2A-4653-714B49E23185}"/>
              </a:ext>
            </a:extLst>
          </p:cNvPr>
          <p:cNvSpPr/>
          <p:nvPr/>
        </p:nvSpPr>
        <p:spPr>
          <a:xfrm>
            <a:off x="10063332" y="418932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48412ED5-9794-DAE5-390B-28D5EC42B4D0}"/>
              </a:ext>
            </a:extLst>
          </p:cNvPr>
          <p:cNvSpPr/>
          <p:nvPr/>
        </p:nvSpPr>
        <p:spPr>
          <a:xfrm>
            <a:off x="9264117" y="458329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pic>
        <p:nvPicPr>
          <p:cNvPr id="22" name="Picture 21">
            <a:extLst>
              <a:ext uri="{FF2B5EF4-FFF2-40B4-BE49-F238E27FC236}">
                <a16:creationId xmlns:a16="http://schemas.microsoft.com/office/drawing/2014/main" id="{CD7634E0-090F-7FBA-F09C-F8B6F5F3FF1C}"/>
              </a:ext>
            </a:extLst>
          </p:cNvPr>
          <p:cNvPicPr>
            <a:picLocks noChangeAspect="1"/>
          </p:cNvPicPr>
          <p:nvPr/>
        </p:nvPicPr>
        <p:blipFill>
          <a:blip r:embed="rId8"/>
          <a:stretch>
            <a:fillRect/>
          </a:stretch>
        </p:blipFill>
        <p:spPr>
          <a:xfrm>
            <a:off x="6654400" y="1353974"/>
            <a:ext cx="3480382" cy="2103126"/>
          </a:xfrm>
          <a:prstGeom prst="rect">
            <a:avLst/>
          </a:prstGeom>
        </p:spPr>
      </p:pic>
      <p:sp>
        <p:nvSpPr>
          <p:cNvPr id="24" name="Flowchart: Connector 23">
            <a:extLst>
              <a:ext uri="{FF2B5EF4-FFF2-40B4-BE49-F238E27FC236}">
                <a16:creationId xmlns:a16="http://schemas.microsoft.com/office/drawing/2014/main" id="{30DEF530-EE08-C596-75FD-9807C2A4E460}"/>
              </a:ext>
            </a:extLst>
          </p:cNvPr>
          <p:cNvSpPr/>
          <p:nvPr/>
        </p:nvSpPr>
        <p:spPr>
          <a:xfrm>
            <a:off x="10604883" y="41652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5" name="Arrow: Left 24">
            <a:extLst>
              <a:ext uri="{FF2B5EF4-FFF2-40B4-BE49-F238E27FC236}">
                <a16:creationId xmlns:a16="http://schemas.microsoft.com/office/drawing/2014/main" id="{2AF33479-941B-4C40-DD1F-5E24892BCEEA}"/>
              </a:ext>
            </a:extLst>
          </p:cNvPr>
          <p:cNvSpPr/>
          <p:nvPr/>
        </p:nvSpPr>
        <p:spPr>
          <a:xfrm>
            <a:off x="7676760" y="244232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D510CC95-1700-FCC3-3974-BA28FC7CACFA}"/>
              </a:ext>
            </a:extLst>
          </p:cNvPr>
          <p:cNvSpPr/>
          <p:nvPr/>
        </p:nvSpPr>
        <p:spPr>
          <a:xfrm>
            <a:off x="8213379" y="24182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pic>
        <p:nvPicPr>
          <p:cNvPr id="27" name="Picture 26">
            <a:extLst>
              <a:ext uri="{FF2B5EF4-FFF2-40B4-BE49-F238E27FC236}">
                <a16:creationId xmlns:a16="http://schemas.microsoft.com/office/drawing/2014/main" id="{552D5493-75F0-D479-047D-60B29CFC8EFC}"/>
              </a:ext>
            </a:extLst>
          </p:cNvPr>
          <p:cNvPicPr>
            <a:picLocks noChangeAspect="1"/>
          </p:cNvPicPr>
          <p:nvPr/>
        </p:nvPicPr>
        <p:blipFill>
          <a:blip r:embed="rId9"/>
          <a:stretch>
            <a:fillRect/>
          </a:stretch>
        </p:blipFill>
        <p:spPr>
          <a:xfrm>
            <a:off x="3638154" y="2489315"/>
            <a:ext cx="843767" cy="296637"/>
          </a:xfrm>
          <a:prstGeom prst="rect">
            <a:avLst/>
          </a:prstGeom>
        </p:spPr>
      </p:pic>
      <p:pic>
        <p:nvPicPr>
          <p:cNvPr id="29" name="Picture 28">
            <a:extLst>
              <a:ext uri="{FF2B5EF4-FFF2-40B4-BE49-F238E27FC236}">
                <a16:creationId xmlns:a16="http://schemas.microsoft.com/office/drawing/2014/main" id="{FBF44F45-7AFD-5063-3965-948B7ED0786F}"/>
              </a:ext>
            </a:extLst>
          </p:cNvPr>
          <p:cNvPicPr>
            <a:picLocks noChangeAspect="1"/>
          </p:cNvPicPr>
          <p:nvPr/>
        </p:nvPicPr>
        <p:blipFill>
          <a:blip r:embed="rId10"/>
          <a:stretch>
            <a:fillRect/>
          </a:stretch>
        </p:blipFill>
        <p:spPr>
          <a:xfrm>
            <a:off x="2604751" y="6043340"/>
            <a:ext cx="842638" cy="301381"/>
          </a:xfrm>
          <a:prstGeom prst="rect">
            <a:avLst/>
          </a:prstGeom>
        </p:spPr>
      </p:pic>
      <p:sp>
        <p:nvSpPr>
          <p:cNvPr id="30" name="Arrow: Left 29">
            <a:extLst>
              <a:ext uri="{FF2B5EF4-FFF2-40B4-BE49-F238E27FC236}">
                <a16:creationId xmlns:a16="http://schemas.microsoft.com/office/drawing/2014/main" id="{3F68144B-E329-885B-43FA-CC582B55E289}"/>
              </a:ext>
            </a:extLst>
          </p:cNvPr>
          <p:cNvSpPr/>
          <p:nvPr/>
        </p:nvSpPr>
        <p:spPr>
          <a:xfrm>
            <a:off x="7102416" y="136323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2052AD5A-CB3E-C860-254E-EF0858E2055D}"/>
              </a:ext>
            </a:extLst>
          </p:cNvPr>
          <p:cNvSpPr/>
          <p:nvPr/>
        </p:nvSpPr>
        <p:spPr>
          <a:xfrm>
            <a:off x="7639035" y="133918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p>
        </p:txBody>
      </p:sp>
    </p:spTree>
    <p:extLst>
      <p:ext uri="{BB962C8B-B14F-4D97-AF65-F5344CB8AC3E}">
        <p14:creationId xmlns:p14="http://schemas.microsoft.com/office/powerpoint/2010/main" val="1139040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832561" y="2385299"/>
            <a:ext cx="3630276" cy="2587311"/>
          </a:xfrm>
          <a:prstGeom prst="rect">
            <a:avLst/>
          </a:prstGeom>
          <a:noFill/>
        </p:spPr>
        <p:txBody>
          <a:bodyPr wrap="square" rtlCol="0">
            <a:spAutoFit/>
          </a:bodyPr>
          <a:lstStyle/>
          <a:p>
            <a:pPr algn="ctr">
              <a:lnSpc>
                <a:spcPts val="4000"/>
              </a:lnSpc>
            </a:pPr>
            <a:r>
              <a:rPr lang="en-US" sz="2000" dirty="0">
                <a:solidFill>
                  <a:schemeClr val="tx1"/>
                </a:solidFill>
              </a:rPr>
              <a:t>Everyone</a:t>
            </a:r>
            <a:r>
              <a:rPr lang="en-US" sz="2000" dirty="0">
                <a:solidFill>
                  <a:schemeClr val="tx1"/>
                </a:solidFill>
                <a:latin typeface="+mn-lt"/>
              </a:rPr>
              <a:t> has successfully sent temp data from the Raspberry Pi into GCP (Check Pub/Sub Stats &amp; </a:t>
            </a:r>
            <a:r>
              <a:rPr lang="en-US" sz="2000" dirty="0" err="1">
                <a:solidFill>
                  <a:schemeClr val="tx1"/>
                </a:solidFill>
                <a:latin typeface="+mn-lt"/>
              </a:rPr>
              <a:t>BigQuery</a:t>
            </a:r>
            <a:r>
              <a:rPr lang="en-US" sz="2000" dirty="0">
                <a:solidFill>
                  <a:schemeClr val="tx1"/>
                </a:solidFill>
                <a:latin typeface="+mn-lt"/>
              </a:rPr>
              <a:t> table contents)</a:t>
            </a:r>
            <a:endParaRPr lang="en-US" sz="20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445812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5" name="Picture 4" descr="A screenshot of a computer&#10;&#10;Description automatically generated">
            <a:extLst>
              <a:ext uri="{FF2B5EF4-FFF2-40B4-BE49-F238E27FC236}">
                <a16:creationId xmlns:a16="http://schemas.microsoft.com/office/drawing/2014/main" id="{C4ED7CE8-02AA-61C3-BBC0-86C06E84B92C}"/>
              </a:ext>
            </a:extLst>
          </p:cNvPr>
          <p:cNvPicPr>
            <a:picLocks noChangeAspect="1"/>
          </p:cNvPicPr>
          <p:nvPr/>
        </p:nvPicPr>
        <p:blipFill>
          <a:blip r:embed="rId6"/>
          <a:stretch>
            <a:fillRect/>
          </a:stretch>
        </p:blipFill>
        <p:spPr>
          <a:xfrm>
            <a:off x="7844315" y="1139725"/>
            <a:ext cx="2053889" cy="4932845"/>
          </a:xfrm>
          <a:prstGeom prst="rect">
            <a:avLst/>
          </a:prstGeom>
        </p:spPr>
      </p:pic>
      <p:pic>
        <p:nvPicPr>
          <p:cNvPr id="9" name="Picture 8">
            <a:extLst>
              <a:ext uri="{FF2B5EF4-FFF2-40B4-BE49-F238E27FC236}">
                <a16:creationId xmlns:a16="http://schemas.microsoft.com/office/drawing/2014/main" id="{B4A48218-FE80-7ACD-39CF-36996094DD82}"/>
              </a:ext>
            </a:extLst>
          </p:cNvPr>
          <p:cNvPicPr>
            <a:picLocks noChangeAspect="1"/>
          </p:cNvPicPr>
          <p:nvPr/>
        </p:nvPicPr>
        <p:blipFill>
          <a:blip r:embed="rId7"/>
          <a:stretch>
            <a:fillRect/>
          </a:stretch>
        </p:blipFill>
        <p:spPr>
          <a:xfrm>
            <a:off x="6734856" y="659030"/>
            <a:ext cx="1390367" cy="252794"/>
          </a:xfrm>
          <a:prstGeom prst="rect">
            <a:avLst/>
          </a:prstGeom>
        </p:spPr>
      </p:pic>
      <p:sp>
        <p:nvSpPr>
          <p:cNvPr id="8" name="Arrow: Left 7">
            <a:extLst>
              <a:ext uri="{FF2B5EF4-FFF2-40B4-BE49-F238E27FC236}">
                <a16:creationId xmlns:a16="http://schemas.microsoft.com/office/drawing/2014/main" id="{3A026E10-FBAC-DDB1-B973-89868E126270}"/>
              </a:ext>
            </a:extLst>
          </p:cNvPr>
          <p:cNvSpPr/>
          <p:nvPr/>
        </p:nvSpPr>
        <p:spPr>
          <a:xfrm>
            <a:off x="8146541" y="124030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8E527023-790D-1B32-3A12-E63A3AC461F6}"/>
              </a:ext>
            </a:extLst>
          </p:cNvPr>
          <p:cNvSpPr/>
          <p:nvPr/>
        </p:nvSpPr>
        <p:spPr>
          <a:xfrm>
            <a:off x="8783780" y="40073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4EC177C7-4E99-200F-BD49-7A70E1DB277E}"/>
              </a:ext>
            </a:extLst>
          </p:cNvPr>
          <p:cNvSpPr/>
          <p:nvPr/>
        </p:nvSpPr>
        <p:spPr>
          <a:xfrm>
            <a:off x="9031430" y="566588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7D471685-4C3C-37D3-D46D-23580A4A6789}"/>
              </a:ext>
            </a:extLst>
          </p:cNvPr>
          <p:cNvSpPr/>
          <p:nvPr/>
        </p:nvSpPr>
        <p:spPr>
          <a:xfrm>
            <a:off x="9735440" y="49048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9B169D0-7D49-1A68-D4FA-383EC5ADBED7}"/>
              </a:ext>
            </a:extLst>
          </p:cNvPr>
          <p:cNvSpPr txBox="1"/>
          <p:nvPr/>
        </p:nvSpPr>
        <p:spPr>
          <a:xfrm>
            <a:off x="1194284" y="1272419"/>
            <a:ext cx="4351065" cy="5140382"/>
          </a:xfrm>
          <a:prstGeom prst="rect">
            <a:avLst/>
          </a:prstGeom>
          <a:noFill/>
        </p:spPr>
        <p:txBody>
          <a:bodyPr wrap="square" rtlCol="0">
            <a:spAutoFit/>
          </a:bodyPr>
          <a:lstStyle/>
          <a:p>
            <a:pPr>
              <a:lnSpc>
                <a:spcPts val="4000"/>
              </a:lnSpc>
            </a:pPr>
            <a:r>
              <a:rPr lang="en-US" sz="2000" b="1" u="sng" dirty="0"/>
              <a:t>STEP 8:  Alerting</a:t>
            </a:r>
          </a:p>
          <a:p>
            <a:pPr>
              <a:lnSpc>
                <a:spcPts val="4000"/>
              </a:lnSpc>
            </a:pPr>
            <a:r>
              <a:rPr lang="en-US" i="1" dirty="0"/>
              <a:t>We will use the GCP Application Integration tool to create an email alert when the temperature from our IoT sensor exceeds a certain value.</a:t>
            </a:r>
          </a:p>
          <a:p>
            <a:pPr>
              <a:lnSpc>
                <a:spcPts val="4000"/>
              </a:lnSpc>
            </a:pPr>
            <a:endParaRPr lang="en-US" sz="2000" dirty="0"/>
          </a:p>
          <a:p>
            <a:pPr>
              <a:lnSpc>
                <a:spcPts val="4000"/>
              </a:lnSpc>
            </a:pPr>
            <a:r>
              <a:rPr lang="en-US" sz="1800" dirty="0"/>
              <a:t>From the nav menu, expand ‘MORE PRODUCTS’ at the bottom and scroll down to  ‘INTEGRATION SERVICES”.   Select ‘Application Integration’ and then ‘Integrations’.</a:t>
            </a:r>
          </a:p>
        </p:txBody>
      </p:sp>
      <p:sp>
        <p:nvSpPr>
          <p:cNvPr id="14" name="Flowchart: Connector 13">
            <a:extLst>
              <a:ext uri="{FF2B5EF4-FFF2-40B4-BE49-F238E27FC236}">
                <a16:creationId xmlns:a16="http://schemas.microsoft.com/office/drawing/2014/main" id="{ADFFF1AD-9C9C-0304-C111-E06E7F58B3FD}"/>
              </a:ext>
            </a:extLst>
          </p:cNvPr>
          <p:cNvSpPr/>
          <p:nvPr/>
        </p:nvSpPr>
        <p:spPr>
          <a:xfrm>
            <a:off x="8706611" y="122355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1E8F4CDB-4A4A-94A1-AE25-875315B98AFE}"/>
              </a:ext>
            </a:extLst>
          </p:cNvPr>
          <p:cNvSpPr/>
          <p:nvPr/>
        </p:nvSpPr>
        <p:spPr>
          <a:xfrm>
            <a:off x="9361002" y="396743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Flowchart: Connector 15">
            <a:extLst>
              <a:ext uri="{FF2B5EF4-FFF2-40B4-BE49-F238E27FC236}">
                <a16:creationId xmlns:a16="http://schemas.microsoft.com/office/drawing/2014/main" id="{D5513B50-5507-8279-A2D2-BE22465451B4}"/>
              </a:ext>
            </a:extLst>
          </p:cNvPr>
          <p:cNvSpPr/>
          <p:nvPr/>
        </p:nvSpPr>
        <p:spPr>
          <a:xfrm>
            <a:off x="9561190" y="56572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7" name="Flowchart: Connector 16">
            <a:extLst>
              <a:ext uri="{FF2B5EF4-FFF2-40B4-BE49-F238E27FC236}">
                <a16:creationId xmlns:a16="http://schemas.microsoft.com/office/drawing/2014/main" id="{E880583C-342C-6EF5-7938-94A2B60D265E}"/>
              </a:ext>
            </a:extLst>
          </p:cNvPr>
          <p:cNvSpPr/>
          <p:nvPr/>
        </p:nvSpPr>
        <p:spPr>
          <a:xfrm>
            <a:off x="10300124" y="488085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3735071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454685" cy="3107582"/>
          </a:xfrm>
          <a:prstGeom prst="rect">
            <a:avLst/>
          </a:prstGeom>
          <a:noFill/>
        </p:spPr>
        <p:txBody>
          <a:bodyPr wrap="square" rtlCol="0">
            <a:spAutoFit/>
          </a:bodyPr>
          <a:lstStyle/>
          <a:p>
            <a:pPr>
              <a:lnSpc>
                <a:spcPts val="4000"/>
              </a:lnSpc>
            </a:pPr>
            <a:r>
              <a:rPr lang="en-US" sz="2000" b="1" u="sng" dirty="0"/>
              <a:t>STEP 8:  ALERTING</a:t>
            </a:r>
          </a:p>
          <a:p>
            <a:pPr>
              <a:lnSpc>
                <a:spcPts val="4000"/>
              </a:lnSpc>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You will see the App Integrations overview page.  Select the ‘us-east1’ region from the pick-list and then click the ‘QUICK SETUP</a:t>
            </a:r>
            <a:r>
              <a:rPr lang="en-US" sz="2000" kern="100" dirty="0">
                <a:latin typeface="Calibri" panose="020F0502020204030204" pitchFamily="34" charset="0"/>
                <a:ea typeface="Calibri" panose="020F0502020204030204" pitchFamily="34" charset="0"/>
                <a:cs typeface="Times New Roman" panose="02020603050405020304" pitchFamily="18" charset="0"/>
              </a:rPr>
              <a:t>’ link.</a:t>
            </a:r>
            <a:endParaRPr lang="en-US" sz="2400" dirty="0"/>
          </a:p>
        </p:txBody>
      </p:sp>
      <p:pic>
        <p:nvPicPr>
          <p:cNvPr id="8" name="Picture 7" descr="A screenshot of a computer&#10;&#10;Description automatically generated">
            <a:extLst>
              <a:ext uri="{FF2B5EF4-FFF2-40B4-BE49-F238E27FC236}">
                <a16:creationId xmlns:a16="http://schemas.microsoft.com/office/drawing/2014/main" id="{7B30F756-ABBD-0C2C-8ADD-BBCEA6DD821E}"/>
              </a:ext>
            </a:extLst>
          </p:cNvPr>
          <p:cNvPicPr>
            <a:picLocks noChangeAspect="1"/>
          </p:cNvPicPr>
          <p:nvPr/>
        </p:nvPicPr>
        <p:blipFill>
          <a:blip r:embed="rId6"/>
          <a:stretch>
            <a:fillRect/>
          </a:stretch>
        </p:blipFill>
        <p:spPr>
          <a:xfrm>
            <a:off x="6734856" y="1825892"/>
            <a:ext cx="4362883" cy="3013000"/>
          </a:xfrm>
          <a:prstGeom prst="rect">
            <a:avLst/>
          </a:prstGeom>
        </p:spPr>
      </p:pic>
      <p:pic>
        <p:nvPicPr>
          <p:cNvPr id="9" name="Picture 8">
            <a:extLst>
              <a:ext uri="{FF2B5EF4-FFF2-40B4-BE49-F238E27FC236}">
                <a16:creationId xmlns:a16="http://schemas.microsoft.com/office/drawing/2014/main" id="{85EFA1C2-BD96-D12D-7BB2-A72F47BDFC64}"/>
              </a:ext>
            </a:extLst>
          </p:cNvPr>
          <p:cNvPicPr>
            <a:picLocks noChangeAspect="1"/>
          </p:cNvPicPr>
          <p:nvPr/>
        </p:nvPicPr>
        <p:blipFill>
          <a:blip r:embed="rId7"/>
          <a:stretch>
            <a:fillRect/>
          </a:stretch>
        </p:blipFill>
        <p:spPr>
          <a:xfrm>
            <a:off x="6734856" y="659030"/>
            <a:ext cx="1390367" cy="252794"/>
          </a:xfrm>
          <a:prstGeom prst="rect">
            <a:avLst/>
          </a:prstGeom>
        </p:spPr>
      </p:pic>
      <p:sp>
        <p:nvSpPr>
          <p:cNvPr id="10" name="Arrow: Left 9">
            <a:extLst>
              <a:ext uri="{FF2B5EF4-FFF2-40B4-BE49-F238E27FC236}">
                <a16:creationId xmlns:a16="http://schemas.microsoft.com/office/drawing/2014/main" id="{D7B0D4C6-74BF-B6AE-AD05-C43DFEC87D28}"/>
              </a:ext>
            </a:extLst>
          </p:cNvPr>
          <p:cNvSpPr/>
          <p:nvPr/>
        </p:nvSpPr>
        <p:spPr>
          <a:xfrm>
            <a:off x="9103075" y="2696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4100764-53B3-5A53-4F90-97B969494532}"/>
              </a:ext>
            </a:extLst>
          </p:cNvPr>
          <p:cNvSpPr/>
          <p:nvPr/>
        </p:nvSpPr>
        <p:spPr>
          <a:xfrm>
            <a:off x="7210425" y="2711034"/>
            <a:ext cx="342900" cy="1047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73ADFEF8-D1CC-C632-068B-AB5DBF5DF9BF}"/>
              </a:ext>
            </a:extLst>
          </p:cNvPr>
          <p:cNvSpPr/>
          <p:nvPr/>
        </p:nvSpPr>
        <p:spPr>
          <a:xfrm>
            <a:off x="6992062" y="268889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3" name="Flowchart: Connector 12">
            <a:extLst>
              <a:ext uri="{FF2B5EF4-FFF2-40B4-BE49-F238E27FC236}">
                <a16:creationId xmlns:a16="http://schemas.microsoft.com/office/drawing/2014/main" id="{FEF907CA-95B7-5698-85B6-324CC765DA6C}"/>
              </a:ext>
            </a:extLst>
          </p:cNvPr>
          <p:cNvSpPr/>
          <p:nvPr/>
        </p:nvSpPr>
        <p:spPr>
          <a:xfrm>
            <a:off x="9644178" y="26832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012062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30554"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4" y="1270607"/>
            <a:ext cx="4360101" cy="5146281"/>
          </a:xfrm>
          <a:prstGeom prst="rect">
            <a:avLst/>
          </a:prstGeom>
          <a:noFill/>
        </p:spPr>
        <p:txBody>
          <a:bodyPr wrap="square" rtlCol="0">
            <a:spAutoFit/>
          </a:bodyPr>
          <a:lstStyle/>
          <a:p>
            <a:pPr>
              <a:lnSpc>
                <a:spcPts val="4000"/>
              </a:lnSpc>
            </a:pPr>
            <a:r>
              <a:rPr lang="en-US" sz="2000" i="1" dirty="0"/>
              <a:t>Pi 3 Model B (circa 2016)</a:t>
            </a:r>
          </a:p>
          <a:p>
            <a:pPr marL="342900" indent="-342900">
              <a:lnSpc>
                <a:spcPts val="4000"/>
              </a:lnSpc>
              <a:buFont typeface="Arial" panose="020B0604020202020204" pitchFamily="34" charset="0"/>
              <a:buChar char="•"/>
            </a:pPr>
            <a:r>
              <a:rPr lang="en-US" sz="1800" dirty="0"/>
              <a:t>Single Board Computer (SBC)</a:t>
            </a:r>
          </a:p>
          <a:p>
            <a:pPr marL="342900" indent="-342900">
              <a:lnSpc>
                <a:spcPts val="4000"/>
              </a:lnSpc>
              <a:buFont typeface="Arial" panose="020B0604020202020204" pitchFamily="34" charset="0"/>
              <a:buChar char="•"/>
            </a:pPr>
            <a:r>
              <a:rPr lang="en-US" sz="1800" dirty="0"/>
              <a:t>1.2 GHz 64-bit quad core ARM Cortex-A53 processor</a:t>
            </a:r>
          </a:p>
          <a:p>
            <a:pPr marL="342900" indent="-342900">
              <a:lnSpc>
                <a:spcPts val="4000"/>
              </a:lnSpc>
              <a:buFont typeface="Arial" panose="020B0604020202020204" pitchFamily="34" charset="0"/>
              <a:buChar char="•"/>
            </a:pPr>
            <a:r>
              <a:rPr lang="en-US" sz="1800" dirty="0"/>
              <a:t>1 GB RAM</a:t>
            </a:r>
          </a:p>
          <a:p>
            <a:pPr marL="342900" indent="-342900">
              <a:lnSpc>
                <a:spcPts val="4000"/>
              </a:lnSpc>
              <a:buFont typeface="Arial" panose="020B0604020202020204" pitchFamily="34" charset="0"/>
              <a:buChar char="•"/>
            </a:pPr>
            <a:r>
              <a:rPr lang="en-US" sz="1800" dirty="0"/>
              <a:t>HDMI output</a:t>
            </a:r>
          </a:p>
          <a:p>
            <a:pPr marL="342900" indent="-342900">
              <a:lnSpc>
                <a:spcPts val="4000"/>
              </a:lnSpc>
              <a:buFont typeface="Arial" panose="020B0604020202020204" pitchFamily="34" charset="0"/>
              <a:buChar char="•"/>
            </a:pPr>
            <a:r>
              <a:rPr lang="en-US" sz="1800" dirty="0"/>
              <a:t>802.11n Wi-Fi &amp; Bluetooth</a:t>
            </a:r>
          </a:p>
          <a:p>
            <a:pPr marL="342900" indent="-342900">
              <a:lnSpc>
                <a:spcPts val="4000"/>
              </a:lnSpc>
              <a:buFont typeface="Arial" panose="020B0604020202020204" pitchFamily="34" charset="0"/>
              <a:buChar char="•"/>
            </a:pPr>
            <a:r>
              <a:rPr lang="en-US" sz="1800" dirty="0"/>
              <a:t>8G SD card w/64-bit Debian (bookworm)</a:t>
            </a:r>
          </a:p>
          <a:p>
            <a:pPr marL="342900" indent="-342900">
              <a:lnSpc>
                <a:spcPts val="4000"/>
              </a:lnSpc>
              <a:buFont typeface="Arial" panose="020B0604020202020204" pitchFamily="34" charset="0"/>
              <a:buChar char="•"/>
            </a:pPr>
            <a:r>
              <a:rPr lang="en-US" sz="1800" dirty="0"/>
              <a:t>GPIO – General Purpose I/O</a:t>
            </a:r>
            <a:endParaRPr lang="en-US" sz="1800" dirty="0">
              <a:solidFill>
                <a:srgbClr val="FF0000"/>
              </a:solidFill>
            </a:endParaRPr>
          </a:p>
        </p:txBody>
      </p:sp>
      <p:pic>
        <p:nvPicPr>
          <p:cNvPr id="1026" name="Picture 2" descr="Buy a Raspberry Pi 3 Model B+ – Raspberry Pi">
            <a:extLst>
              <a:ext uri="{FF2B5EF4-FFF2-40B4-BE49-F238E27FC236}">
                <a16:creationId xmlns:a16="http://schemas.microsoft.com/office/drawing/2014/main" id="{799BE109-2C1A-4E96-FBBD-03E988BB7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1639" y="1478998"/>
            <a:ext cx="2741195" cy="18274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C092A1D-E31E-88FC-5203-4DFC9F0CACF1}"/>
              </a:ext>
            </a:extLst>
          </p:cNvPr>
          <p:cNvPicPr>
            <a:picLocks noChangeAspect="1"/>
          </p:cNvPicPr>
          <p:nvPr/>
        </p:nvPicPr>
        <p:blipFill>
          <a:blip r:embed="rId7"/>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DA4A6910-1C56-3E37-5E8C-6556F1FDF928}"/>
              </a:ext>
            </a:extLst>
          </p:cNvPr>
          <p:cNvPicPr>
            <a:picLocks noChangeAspect="1"/>
          </p:cNvPicPr>
          <p:nvPr/>
        </p:nvPicPr>
        <p:blipFill>
          <a:blip r:embed="rId8"/>
          <a:stretch>
            <a:fillRect/>
          </a:stretch>
        </p:blipFill>
        <p:spPr>
          <a:xfrm>
            <a:off x="7024096" y="3368745"/>
            <a:ext cx="3962429" cy="2274941"/>
          </a:xfrm>
          <a:prstGeom prst="rect">
            <a:avLst/>
          </a:prstGeom>
        </p:spPr>
      </p:pic>
      <p:pic>
        <p:nvPicPr>
          <p:cNvPr id="7" name="Picture 6">
            <a:hlinkClick r:id="rId9"/>
            <a:extLst>
              <a:ext uri="{FF2B5EF4-FFF2-40B4-BE49-F238E27FC236}">
                <a16:creationId xmlns:a16="http://schemas.microsoft.com/office/drawing/2014/main" id="{D135A90A-7E0B-BB81-BF55-3E396513DB9F}"/>
              </a:ext>
            </a:extLst>
          </p:cNvPr>
          <p:cNvPicPr>
            <a:picLocks noChangeAspect="1"/>
          </p:cNvPicPr>
          <p:nvPr/>
        </p:nvPicPr>
        <p:blipFill>
          <a:blip r:embed="rId10"/>
          <a:stretch>
            <a:fillRect/>
          </a:stretch>
        </p:blipFill>
        <p:spPr>
          <a:xfrm>
            <a:off x="9396685" y="5738102"/>
            <a:ext cx="1397169" cy="519326"/>
          </a:xfrm>
          <a:prstGeom prst="rect">
            <a:avLst/>
          </a:prstGeom>
        </p:spPr>
      </p:pic>
      <p:sp>
        <p:nvSpPr>
          <p:cNvPr id="5" name="TextBox 4">
            <a:extLst>
              <a:ext uri="{FF2B5EF4-FFF2-40B4-BE49-F238E27FC236}">
                <a16:creationId xmlns:a16="http://schemas.microsoft.com/office/drawing/2014/main" id="{5B1320A4-BC5D-64FE-D1C9-DA0E2B05D000}"/>
              </a:ext>
            </a:extLst>
          </p:cNvPr>
          <p:cNvSpPr txBox="1"/>
          <p:nvPr/>
        </p:nvSpPr>
        <p:spPr>
          <a:xfrm>
            <a:off x="9221187" y="6154586"/>
            <a:ext cx="1861902" cy="230832"/>
          </a:xfrm>
          <a:prstGeom prst="rect">
            <a:avLst/>
          </a:prstGeom>
          <a:noFill/>
        </p:spPr>
        <p:txBody>
          <a:bodyPr wrap="square" rtlCol="0">
            <a:spAutoFit/>
          </a:bodyPr>
          <a:lstStyle/>
          <a:p>
            <a:pPr algn="ctr"/>
            <a:r>
              <a:rPr lang="en-US" sz="900" dirty="0"/>
              <a:t>Raspberry Pi Model Comparison</a:t>
            </a:r>
          </a:p>
        </p:txBody>
      </p:sp>
      <p:pic>
        <p:nvPicPr>
          <p:cNvPr id="8" name="Picture 7">
            <a:hlinkClick r:id="rId11"/>
            <a:extLst>
              <a:ext uri="{FF2B5EF4-FFF2-40B4-BE49-F238E27FC236}">
                <a16:creationId xmlns:a16="http://schemas.microsoft.com/office/drawing/2014/main" id="{BC37E652-638A-D0B1-1DBD-094092028F92}"/>
              </a:ext>
            </a:extLst>
          </p:cNvPr>
          <p:cNvPicPr>
            <a:picLocks noChangeAspect="1"/>
          </p:cNvPicPr>
          <p:nvPr/>
        </p:nvPicPr>
        <p:blipFill>
          <a:blip r:embed="rId10"/>
          <a:stretch>
            <a:fillRect/>
          </a:stretch>
        </p:blipFill>
        <p:spPr>
          <a:xfrm>
            <a:off x="7027287" y="5736413"/>
            <a:ext cx="1397169" cy="519326"/>
          </a:xfrm>
          <a:prstGeom prst="rect">
            <a:avLst/>
          </a:prstGeom>
        </p:spPr>
      </p:pic>
      <p:sp>
        <p:nvSpPr>
          <p:cNvPr id="9" name="TextBox 8">
            <a:extLst>
              <a:ext uri="{FF2B5EF4-FFF2-40B4-BE49-F238E27FC236}">
                <a16:creationId xmlns:a16="http://schemas.microsoft.com/office/drawing/2014/main" id="{78B665ED-10C6-5F40-B6E2-43CF177463B2}"/>
              </a:ext>
            </a:extLst>
          </p:cNvPr>
          <p:cNvSpPr txBox="1"/>
          <p:nvPr/>
        </p:nvSpPr>
        <p:spPr>
          <a:xfrm>
            <a:off x="6917828" y="6154586"/>
            <a:ext cx="1616085" cy="230832"/>
          </a:xfrm>
          <a:prstGeom prst="rect">
            <a:avLst/>
          </a:prstGeom>
          <a:noFill/>
        </p:spPr>
        <p:txBody>
          <a:bodyPr wrap="square" rtlCol="0">
            <a:spAutoFit/>
          </a:bodyPr>
          <a:lstStyle/>
          <a:p>
            <a:pPr algn="ctr"/>
            <a:r>
              <a:rPr lang="en-US" sz="900" dirty="0"/>
              <a:t>History of Raspberry Pi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26194"/>
          </a:xfrm>
          <a:prstGeom prst="rect">
            <a:avLst/>
          </a:prstGeom>
          <a:noFill/>
        </p:spPr>
        <p:txBody>
          <a:bodyPr wrap="square" rtlCol="0">
            <a:spAutoFit/>
          </a:bodyPr>
          <a:lstStyle/>
          <a:p>
            <a:pPr>
              <a:lnSpc>
                <a:spcPts val="4000"/>
              </a:lnSpc>
            </a:pPr>
            <a:r>
              <a:rPr lang="en-US" sz="2000" b="1" u="sng" dirty="0"/>
              <a:t>STEP 8:  ALERTING</a:t>
            </a:r>
          </a:p>
          <a:p>
            <a:pPr>
              <a:lnSpc>
                <a:spcPts val="4000"/>
              </a:lnSpc>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It will take a few moments while the App Integration service gets deployed and then you will see this screen.</a:t>
            </a:r>
          </a:p>
          <a:p>
            <a:pPr>
              <a:lnSpc>
                <a:spcPts val="4000"/>
              </a:lnSpc>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Click the                           button</a:t>
            </a:r>
          </a:p>
          <a:p>
            <a:pPr>
              <a:lnSpc>
                <a:spcPts val="4000"/>
              </a:lnSpc>
            </a:pP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C79F7F44-CD97-59B8-3668-EB21A7BACE16}"/>
              </a:ext>
            </a:extLst>
          </p:cNvPr>
          <p:cNvPicPr>
            <a:picLocks noChangeAspect="1"/>
          </p:cNvPicPr>
          <p:nvPr/>
        </p:nvPicPr>
        <p:blipFill>
          <a:blip r:embed="rId6"/>
          <a:stretch>
            <a:fillRect/>
          </a:stretch>
        </p:blipFill>
        <p:spPr>
          <a:xfrm>
            <a:off x="6734856" y="2043168"/>
            <a:ext cx="4227274" cy="2198544"/>
          </a:xfrm>
          <a:prstGeom prst="rect">
            <a:avLst/>
          </a:prstGeom>
        </p:spPr>
      </p:pic>
      <p:pic>
        <p:nvPicPr>
          <p:cNvPr id="8" name="Picture 7">
            <a:extLst>
              <a:ext uri="{FF2B5EF4-FFF2-40B4-BE49-F238E27FC236}">
                <a16:creationId xmlns:a16="http://schemas.microsoft.com/office/drawing/2014/main" id="{4CEBFE7B-1D7B-29FE-7510-FC200F4F1B5B}"/>
              </a:ext>
            </a:extLst>
          </p:cNvPr>
          <p:cNvPicPr>
            <a:picLocks noChangeAspect="1"/>
          </p:cNvPicPr>
          <p:nvPr/>
        </p:nvPicPr>
        <p:blipFill>
          <a:blip r:embed="rId7"/>
          <a:stretch>
            <a:fillRect/>
          </a:stretch>
        </p:blipFill>
        <p:spPr>
          <a:xfrm>
            <a:off x="6734856" y="659030"/>
            <a:ext cx="1390367" cy="252794"/>
          </a:xfrm>
          <a:prstGeom prst="rect">
            <a:avLst/>
          </a:prstGeom>
        </p:spPr>
      </p:pic>
      <p:sp>
        <p:nvSpPr>
          <p:cNvPr id="9" name="Arrow: Left 8">
            <a:extLst>
              <a:ext uri="{FF2B5EF4-FFF2-40B4-BE49-F238E27FC236}">
                <a16:creationId xmlns:a16="http://schemas.microsoft.com/office/drawing/2014/main" id="{8BE19E8B-7A6C-7550-0B19-76C4110BD7C1}"/>
              </a:ext>
            </a:extLst>
          </p:cNvPr>
          <p:cNvSpPr/>
          <p:nvPr/>
        </p:nvSpPr>
        <p:spPr>
          <a:xfrm>
            <a:off x="7975655" y="310281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ED570C0-1BD4-98AC-9E90-EABD9A965E92}"/>
              </a:ext>
            </a:extLst>
          </p:cNvPr>
          <p:cNvPicPr>
            <a:picLocks noChangeAspect="1"/>
          </p:cNvPicPr>
          <p:nvPr/>
        </p:nvPicPr>
        <p:blipFill>
          <a:blip r:embed="rId8"/>
          <a:stretch>
            <a:fillRect/>
          </a:stretch>
        </p:blipFill>
        <p:spPr>
          <a:xfrm>
            <a:off x="2014072" y="4515132"/>
            <a:ext cx="1581150" cy="314325"/>
          </a:xfrm>
          <a:prstGeom prst="rect">
            <a:avLst/>
          </a:prstGeom>
        </p:spPr>
      </p:pic>
    </p:spTree>
    <p:extLst>
      <p:ext uri="{BB962C8B-B14F-4D97-AF65-F5344CB8AC3E}">
        <p14:creationId xmlns:p14="http://schemas.microsoft.com/office/powerpoint/2010/main" val="103529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26194"/>
          </a:xfrm>
          <a:prstGeom prst="rect">
            <a:avLst/>
          </a:prstGeom>
          <a:noFill/>
        </p:spPr>
        <p:txBody>
          <a:bodyPr wrap="square" rtlCol="0">
            <a:spAutoFit/>
          </a:bodyPr>
          <a:lstStyle/>
          <a:p>
            <a:pPr>
              <a:lnSpc>
                <a:spcPts val="4000"/>
              </a:lnSpc>
            </a:pPr>
            <a:r>
              <a:rPr lang="en-US" sz="2000" b="1" u="sng" dirty="0"/>
              <a:t>STEP 8:  ALERTING</a:t>
            </a:r>
          </a:p>
          <a:p>
            <a:pPr>
              <a:lnSpc>
                <a:spcPts val="4000"/>
              </a:lnSpc>
            </a:pPr>
            <a:endParaRPr lang="en-US" sz="2000" dirty="0"/>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Type ‘IOT-CLASS’ for the Integration name</a:t>
            </a:r>
          </a:p>
          <a:p>
            <a:pPr marL="342900" indent="-342900">
              <a:lnSpc>
                <a:spcPts val="4000"/>
              </a:lnSpc>
              <a:buFont typeface="+mj-lt"/>
              <a:buAutoNum type="arabi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Enter a description like the one in the screen shot</a:t>
            </a:r>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Ensure that the Region is set to ‘us-east1’</a:t>
            </a:r>
          </a:p>
          <a:p>
            <a:pPr marL="342900" indent="-342900">
              <a:lnSpc>
                <a:spcPts val="4000"/>
              </a:lnSpc>
              <a:buFont typeface="+mj-lt"/>
              <a:buAutoNum type="arabi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Click the           button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E376A116-1C9A-B2DD-D420-4BEC89B0DD17}"/>
              </a:ext>
            </a:extLst>
          </p:cNvPr>
          <p:cNvPicPr>
            <a:picLocks noChangeAspect="1"/>
          </p:cNvPicPr>
          <p:nvPr/>
        </p:nvPicPr>
        <p:blipFill>
          <a:blip r:embed="rId6"/>
          <a:stretch>
            <a:fillRect/>
          </a:stretch>
        </p:blipFill>
        <p:spPr>
          <a:xfrm>
            <a:off x="6729095" y="2118527"/>
            <a:ext cx="4404429" cy="2477491"/>
          </a:xfrm>
          <a:prstGeom prst="rect">
            <a:avLst/>
          </a:prstGeom>
        </p:spPr>
      </p:pic>
      <p:pic>
        <p:nvPicPr>
          <p:cNvPr id="8" name="Picture 7">
            <a:extLst>
              <a:ext uri="{FF2B5EF4-FFF2-40B4-BE49-F238E27FC236}">
                <a16:creationId xmlns:a16="http://schemas.microsoft.com/office/drawing/2014/main" id="{6693077A-8ECB-2769-2736-7F532710281F}"/>
              </a:ext>
            </a:extLst>
          </p:cNvPr>
          <p:cNvPicPr>
            <a:picLocks noChangeAspect="1"/>
          </p:cNvPicPr>
          <p:nvPr/>
        </p:nvPicPr>
        <p:blipFill>
          <a:blip r:embed="rId7"/>
          <a:stretch>
            <a:fillRect/>
          </a:stretch>
        </p:blipFill>
        <p:spPr>
          <a:xfrm>
            <a:off x="6734856" y="659030"/>
            <a:ext cx="1390367" cy="252794"/>
          </a:xfrm>
          <a:prstGeom prst="rect">
            <a:avLst/>
          </a:prstGeom>
        </p:spPr>
      </p:pic>
      <p:sp>
        <p:nvSpPr>
          <p:cNvPr id="13" name="Arrow: Left 12">
            <a:extLst>
              <a:ext uri="{FF2B5EF4-FFF2-40B4-BE49-F238E27FC236}">
                <a16:creationId xmlns:a16="http://schemas.microsoft.com/office/drawing/2014/main" id="{B7C2C1A8-E3F8-1237-66B6-B437A2B763A2}"/>
              </a:ext>
            </a:extLst>
          </p:cNvPr>
          <p:cNvSpPr/>
          <p:nvPr/>
        </p:nvSpPr>
        <p:spPr>
          <a:xfrm>
            <a:off x="7549683" y="27553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D5E0D707-27BF-2381-06CA-EABBEF8C42A3}"/>
              </a:ext>
            </a:extLst>
          </p:cNvPr>
          <p:cNvSpPr/>
          <p:nvPr/>
        </p:nvSpPr>
        <p:spPr>
          <a:xfrm>
            <a:off x="9478631" y="31937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564787C8-54FF-F6F0-7848-5ABE650C9B0F}"/>
              </a:ext>
            </a:extLst>
          </p:cNvPr>
          <p:cNvSpPr/>
          <p:nvPr/>
        </p:nvSpPr>
        <p:spPr>
          <a:xfrm>
            <a:off x="7430039" y="360677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2DC74BB1-7E15-ADD1-C2DE-D56E55E4C166}"/>
              </a:ext>
            </a:extLst>
          </p:cNvPr>
          <p:cNvSpPr/>
          <p:nvPr/>
        </p:nvSpPr>
        <p:spPr>
          <a:xfrm>
            <a:off x="7549683" y="424360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199EA96-183C-06EB-C64A-478EC6D59F81}"/>
              </a:ext>
            </a:extLst>
          </p:cNvPr>
          <p:cNvPicPr>
            <a:picLocks noChangeAspect="1"/>
          </p:cNvPicPr>
          <p:nvPr/>
        </p:nvPicPr>
        <p:blipFill>
          <a:blip r:embed="rId8"/>
          <a:stretch>
            <a:fillRect/>
          </a:stretch>
        </p:blipFill>
        <p:spPr>
          <a:xfrm>
            <a:off x="2319887" y="4550224"/>
            <a:ext cx="531597" cy="285247"/>
          </a:xfrm>
          <a:prstGeom prst="rect">
            <a:avLst/>
          </a:prstGeom>
        </p:spPr>
      </p:pic>
      <p:sp>
        <p:nvSpPr>
          <p:cNvPr id="18" name="Flowchart: Connector 17">
            <a:extLst>
              <a:ext uri="{FF2B5EF4-FFF2-40B4-BE49-F238E27FC236}">
                <a16:creationId xmlns:a16="http://schemas.microsoft.com/office/drawing/2014/main" id="{BCFD40C0-E51E-4E52-85B5-69B218DF506C}"/>
              </a:ext>
            </a:extLst>
          </p:cNvPr>
          <p:cNvSpPr/>
          <p:nvPr/>
        </p:nvSpPr>
        <p:spPr>
          <a:xfrm>
            <a:off x="8127068" y="273445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Flowchart: Connector 18">
            <a:extLst>
              <a:ext uri="{FF2B5EF4-FFF2-40B4-BE49-F238E27FC236}">
                <a16:creationId xmlns:a16="http://schemas.microsoft.com/office/drawing/2014/main" id="{E973D476-13D9-F328-D2D6-B0C225E28E33}"/>
              </a:ext>
            </a:extLst>
          </p:cNvPr>
          <p:cNvSpPr/>
          <p:nvPr/>
        </p:nvSpPr>
        <p:spPr>
          <a:xfrm>
            <a:off x="10016638" y="316974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98541C03-6382-D2E5-CB80-E29859014569}"/>
              </a:ext>
            </a:extLst>
          </p:cNvPr>
          <p:cNvSpPr/>
          <p:nvPr/>
        </p:nvSpPr>
        <p:spPr>
          <a:xfrm>
            <a:off x="8000149" y="358238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1" name="Flowchart: Connector 20">
            <a:extLst>
              <a:ext uri="{FF2B5EF4-FFF2-40B4-BE49-F238E27FC236}">
                <a16:creationId xmlns:a16="http://schemas.microsoft.com/office/drawing/2014/main" id="{596D93EA-8297-4662-C109-343AE05E4B9B}"/>
              </a:ext>
            </a:extLst>
          </p:cNvPr>
          <p:cNvSpPr/>
          <p:nvPr/>
        </p:nvSpPr>
        <p:spPr>
          <a:xfrm>
            <a:off x="8113548" y="42417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4253569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206A0950-FE37-ADF7-576D-7C12AB89107C}"/>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DA703C94-48FE-60CA-69F0-8D2D16C334E3}"/>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D0228166-29ED-08A9-689E-349D4C7B97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30BBB011-3348-383D-096A-98CFF8B25BE8}"/>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3AFB7552-1FDB-2B93-BD08-46B16560A56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C58D192D-8660-5B0F-7E23-C330E6B263E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DBF5AC62-7B22-26C9-7CA8-1FA745A8D5A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EFA5F9F9-465B-92FB-7B21-DD81CCBB136F}"/>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F4F9EFCB-0F5E-CECC-8622-2A35ACA1CAF2}"/>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79F84122-D194-A24D-4A58-C324DEA8F0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77267767-7812-AD9A-01C3-0879AF3B2D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25383F1B-0643-9D6A-A394-AAA140BDC4E6}"/>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3D485D36-C7F0-3966-6408-C7BABCDB3DB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12818816-D2E1-1CA1-A75C-2CDA1D77BE17}"/>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A5B0525E-FFD9-B1FC-DAEB-C2F0D2431756}"/>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E4433181-EDA1-130D-1E4C-230DF1F1AE42}"/>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FB9467B1-BA57-2B13-D7BA-35D2C404192A}"/>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DC8EAC31-B35F-6339-B037-322D9687DC91}"/>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2626CA45-E19B-1998-BBD2-EEBAD68D4D38}"/>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7C3F2082-0960-A424-269D-8AB5E4C5DB13}"/>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032FBEDB-044B-0BE9-F203-905359F2977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4138993C-4B74-5552-2CD2-6272293E44E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9D3C0F34-4E19-6D91-E4D7-ABB387B2C72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80EEB58E-1D6D-3C24-3B8B-96F540A6FA41}"/>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A080F0BF-7E3C-73CF-347D-8C416638DD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B71F435A-453C-03EE-D363-ADB16580CD1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AF03646A-8F33-DAD8-D9F5-AE802482CF6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3E9C3356-4C09-CFE9-20CE-AD15BB0552F8}"/>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2ADC726F-43E8-6ABC-2A11-7039767369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206BC76E-39B6-7E9C-E033-4DF8D4AF66F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5290FEB4-D50F-1781-0684-DB091DE9A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21BADDDD-F238-FF17-CBEA-6C88040EC76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D1662FF-16F2-AFB0-CA90-9B73828E4E8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3264C8AA-4006-2B9D-B0D8-F316C42684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0E0B96EA-E7BF-3B37-6BF2-447EE3F5225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9B7A5A2A-9720-D479-E9C8-CE80CB73DE50}"/>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E4E8B354-F0A8-7A08-A467-9B4BFC465A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25A0DE79-4984-7CB4-D1A7-1E76DD71087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7D6C6B58-9AA1-8474-1337-0FBD3AB8968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9364DD7-D3F4-4E8E-5A74-D3891B464468}"/>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B2237E4D-7B60-C11A-08E5-6B904EBAA29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645B380C-57E1-461A-219A-BB0C9418446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F299825F-ED30-E5B9-8DCC-C65A48D0EA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8AD7E422-37E1-48DE-ABDA-EB1EEAFE26E8}"/>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36302BCA-2647-116F-2C9F-EB1363085B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6753B9F9-FC55-56CF-2E33-235C74BFF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CF8B2C11-2C6E-EF7A-55B1-3BBAD2B2D09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B0C141AC-75BB-BF72-5534-2E1B3AC92625}"/>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7A520A0E-E0A9-C51D-B65E-2D1493B1F7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7F98E8A2-FBC8-34D0-0785-58AD338F01E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5778DFCE-902D-4EBB-4AC4-2270AECF05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88A6F6BD-3FCC-11E3-822E-19061C014A47}"/>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D4E81F92-7007-7CAA-6A71-A4388208F51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9B9871D5-F811-1B6C-A9C8-031D88643C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D276322-5F2C-C5D3-A590-B516701E711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74085611-FCFC-8A2C-BF4A-E45EBB4E8614}"/>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FEDD50FF-C768-4EAB-6F93-38187E4268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78DA2C4F-19F6-6AA6-AC22-E5699C1409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B0CC2C76-2C5B-1F4B-6077-6E35B219BF9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CFE4EB82-B9FF-7B74-62C2-4F0A7A144483}"/>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0AEED9C-38B4-C08F-5925-8C3F19797CE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0EEE6D4E-EDE8-0E00-0890-4F2BA9223D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C2946B9E-D338-191D-10C9-90F3E5EB22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D348EF49-E99F-F8F0-20A8-C77D1872E9EF}"/>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4D3999A0-3345-BFC8-9166-E339C56E748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D0EA23A9-5E13-C008-77B3-D7E28EEAA7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EA7C7B64-05C0-666B-D4B1-7C21F4731FB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960ED834-C905-17B2-9056-6F22D3AF5929}"/>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E8F69418-A1A5-9BC3-77E7-DD2A13EFFAFF}"/>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6E7EF5C-4773-B580-5EA6-94BB1A81714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322DE624-8FB8-F9DE-720C-6F59E7EE3AAB}"/>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BDA2FCCB-4832-8D51-089B-BD724984C76D}"/>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5F107D02-BD98-EDD8-66C6-79F751E617A6}"/>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6D62E437-CB71-D555-941D-08CF2AFF407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2B745606-A882-A161-DA21-08A132D9CA0B}"/>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FE2573BD-9A7E-2AB6-0FE0-C7AF2BC2BDFD}"/>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07B32B48-E87E-538F-D7A2-EA5FB3834E7A}"/>
              </a:ext>
            </a:extLst>
          </p:cNvPr>
          <p:cNvSpPr txBox="1"/>
          <p:nvPr/>
        </p:nvSpPr>
        <p:spPr>
          <a:xfrm>
            <a:off x="1058476" y="1272419"/>
            <a:ext cx="4545757" cy="5161413"/>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Select the</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pick-list and choose Cloud Pub/Sub</a:t>
            </a:r>
          </a:p>
          <a:p>
            <a:pPr marL="342900" indent="-342900">
              <a:lnSpc>
                <a:spcPts val="4000"/>
              </a:lnSpc>
              <a:buFont typeface="+mj-lt"/>
              <a:buAutoNum type="arabicPeriod"/>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Drag and drop the                         trigger widget onto the App Integration workflow editor screen.  You will see new Auto-Generated Local Variables appear in the left-hand pane </a:t>
            </a:r>
          </a:p>
        </p:txBody>
      </p:sp>
      <p:pic>
        <p:nvPicPr>
          <p:cNvPr id="8" name="Picture 7">
            <a:extLst>
              <a:ext uri="{FF2B5EF4-FFF2-40B4-BE49-F238E27FC236}">
                <a16:creationId xmlns:a16="http://schemas.microsoft.com/office/drawing/2014/main" id="{3A42D9F9-8A23-AF84-B182-ECBED0E37AA4}"/>
              </a:ext>
            </a:extLst>
          </p:cNvPr>
          <p:cNvPicPr>
            <a:picLocks noChangeAspect="1"/>
          </p:cNvPicPr>
          <p:nvPr/>
        </p:nvPicPr>
        <p:blipFill>
          <a:blip r:embed="rId6"/>
          <a:stretch>
            <a:fillRect/>
          </a:stretch>
        </p:blipFill>
        <p:spPr>
          <a:xfrm>
            <a:off x="6734856" y="659030"/>
            <a:ext cx="1390367" cy="252794"/>
          </a:xfrm>
          <a:prstGeom prst="rect">
            <a:avLst/>
          </a:prstGeom>
        </p:spPr>
      </p:pic>
      <p:pic>
        <p:nvPicPr>
          <p:cNvPr id="18" name="Picture 17">
            <a:extLst>
              <a:ext uri="{FF2B5EF4-FFF2-40B4-BE49-F238E27FC236}">
                <a16:creationId xmlns:a16="http://schemas.microsoft.com/office/drawing/2014/main" id="{CE6171C0-BCE5-57EF-D3C2-A8D551B3A225}"/>
              </a:ext>
            </a:extLst>
          </p:cNvPr>
          <p:cNvPicPr>
            <a:picLocks noChangeAspect="1"/>
          </p:cNvPicPr>
          <p:nvPr/>
        </p:nvPicPr>
        <p:blipFill>
          <a:blip r:embed="rId7"/>
          <a:stretch>
            <a:fillRect/>
          </a:stretch>
        </p:blipFill>
        <p:spPr>
          <a:xfrm>
            <a:off x="6698866" y="1403437"/>
            <a:ext cx="4169827" cy="1857730"/>
          </a:xfrm>
          <a:prstGeom prst="rect">
            <a:avLst/>
          </a:prstGeom>
        </p:spPr>
      </p:pic>
      <p:sp>
        <p:nvSpPr>
          <p:cNvPr id="19" name="Arrow: Left 18">
            <a:extLst>
              <a:ext uri="{FF2B5EF4-FFF2-40B4-BE49-F238E27FC236}">
                <a16:creationId xmlns:a16="http://schemas.microsoft.com/office/drawing/2014/main" id="{53B02BC5-F9E9-B543-AFE0-F34629A8991B}"/>
              </a:ext>
            </a:extLst>
          </p:cNvPr>
          <p:cNvSpPr/>
          <p:nvPr/>
        </p:nvSpPr>
        <p:spPr>
          <a:xfrm>
            <a:off x="9614726" y="201630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CBA89D07-99DA-28B1-EAAD-D874738A119C}"/>
              </a:ext>
            </a:extLst>
          </p:cNvPr>
          <p:cNvSpPr/>
          <p:nvPr/>
        </p:nvSpPr>
        <p:spPr>
          <a:xfrm>
            <a:off x="10003833" y="294360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BF27B03-38BE-E8A8-BAE4-85920FFC3F85}"/>
              </a:ext>
            </a:extLst>
          </p:cNvPr>
          <p:cNvPicPr>
            <a:picLocks noChangeAspect="1"/>
          </p:cNvPicPr>
          <p:nvPr/>
        </p:nvPicPr>
        <p:blipFill>
          <a:blip r:embed="rId8"/>
          <a:stretch>
            <a:fillRect/>
          </a:stretch>
        </p:blipFill>
        <p:spPr>
          <a:xfrm>
            <a:off x="2607754" y="2523891"/>
            <a:ext cx="914400" cy="295275"/>
          </a:xfrm>
          <a:prstGeom prst="rect">
            <a:avLst/>
          </a:prstGeom>
        </p:spPr>
      </p:pic>
      <p:pic>
        <p:nvPicPr>
          <p:cNvPr id="26" name="Picture 25">
            <a:extLst>
              <a:ext uri="{FF2B5EF4-FFF2-40B4-BE49-F238E27FC236}">
                <a16:creationId xmlns:a16="http://schemas.microsoft.com/office/drawing/2014/main" id="{A3245B94-E56C-E512-6461-F042515D63D1}"/>
              </a:ext>
            </a:extLst>
          </p:cNvPr>
          <p:cNvPicPr>
            <a:picLocks noChangeAspect="1"/>
          </p:cNvPicPr>
          <p:nvPr/>
        </p:nvPicPr>
        <p:blipFill>
          <a:blip r:embed="rId9"/>
          <a:stretch>
            <a:fillRect/>
          </a:stretch>
        </p:blipFill>
        <p:spPr>
          <a:xfrm>
            <a:off x="6704770" y="3706100"/>
            <a:ext cx="4167066" cy="1896767"/>
          </a:xfrm>
          <a:prstGeom prst="rect">
            <a:avLst/>
          </a:prstGeom>
        </p:spPr>
      </p:pic>
      <p:sp>
        <p:nvSpPr>
          <p:cNvPr id="27" name="Arrow: Left 26">
            <a:extLst>
              <a:ext uri="{FF2B5EF4-FFF2-40B4-BE49-F238E27FC236}">
                <a16:creationId xmlns:a16="http://schemas.microsoft.com/office/drawing/2014/main" id="{9DF6A414-2B4E-6935-EAB6-79F5D7A176CA}"/>
              </a:ext>
            </a:extLst>
          </p:cNvPr>
          <p:cNvSpPr/>
          <p:nvPr/>
        </p:nvSpPr>
        <p:spPr>
          <a:xfrm>
            <a:off x="7802139" y="517140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1116DF2-89EC-8539-4D5F-D49DE6CBC9DD}"/>
              </a:ext>
            </a:extLst>
          </p:cNvPr>
          <p:cNvSpPr/>
          <p:nvPr/>
        </p:nvSpPr>
        <p:spPr>
          <a:xfrm>
            <a:off x="9086462" y="4564388"/>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9883B1E8-57CF-7B36-EBCD-998881F68AC3}"/>
              </a:ext>
            </a:extLst>
          </p:cNvPr>
          <p:cNvPicPr>
            <a:picLocks noChangeAspect="1"/>
          </p:cNvPicPr>
          <p:nvPr/>
        </p:nvPicPr>
        <p:blipFill>
          <a:blip r:embed="rId10"/>
          <a:stretch>
            <a:fillRect/>
          </a:stretch>
        </p:blipFill>
        <p:spPr>
          <a:xfrm>
            <a:off x="3401201" y="4030515"/>
            <a:ext cx="1385394" cy="344911"/>
          </a:xfrm>
          <a:prstGeom prst="rect">
            <a:avLst/>
          </a:prstGeom>
        </p:spPr>
      </p:pic>
      <p:sp>
        <p:nvSpPr>
          <p:cNvPr id="31" name="Flowchart: Connector 30">
            <a:extLst>
              <a:ext uri="{FF2B5EF4-FFF2-40B4-BE49-F238E27FC236}">
                <a16:creationId xmlns:a16="http://schemas.microsoft.com/office/drawing/2014/main" id="{EAF7F92F-6020-94C3-CD33-959A9802D2C8}"/>
              </a:ext>
            </a:extLst>
          </p:cNvPr>
          <p:cNvSpPr/>
          <p:nvPr/>
        </p:nvSpPr>
        <p:spPr>
          <a:xfrm>
            <a:off x="10167535" y="20068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2" name="Flowchart: Connector 31">
            <a:extLst>
              <a:ext uri="{FF2B5EF4-FFF2-40B4-BE49-F238E27FC236}">
                <a16:creationId xmlns:a16="http://schemas.microsoft.com/office/drawing/2014/main" id="{0783FFFA-7DD3-C235-3BA7-E60DDC4C00BA}"/>
              </a:ext>
            </a:extLst>
          </p:cNvPr>
          <p:cNvSpPr/>
          <p:nvPr/>
        </p:nvSpPr>
        <p:spPr>
          <a:xfrm>
            <a:off x="10573943" y="29341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3" name="Flowchart: Connector 32">
            <a:extLst>
              <a:ext uri="{FF2B5EF4-FFF2-40B4-BE49-F238E27FC236}">
                <a16:creationId xmlns:a16="http://schemas.microsoft.com/office/drawing/2014/main" id="{D180ED50-552F-8487-1AE4-65E2D16EFC77}"/>
              </a:ext>
            </a:extLst>
          </p:cNvPr>
          <p:cNvSpPr/>
          <p:nvPr/>
        </p:nvSpPr>
        <p:spPr>
          <a:xfrm>
            <a:off x="8828799" y="45336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4" name="Flowchart: Connector 33">
            <a:extLst>
              <a:ext uri="{FF2B5EF4-FFF2-40B4-BE49-F238E27FC236}">
                <a16:creationId xmlns:a16="http://schemas.microsoft.com/office/drawing/2014/main" id="{6E3A80B4-FFE4-C73E-DE57-9CE8DC4FB2A3}"/>
              </a:ext>
            </a:extLst>
          </p:cNvPr>
          <p:cNvSpPr/>
          <p:nvPr/>
        </p:nvSpPr>
        <p:spPr>
          <a:xfrm>
            <a:off x="8372249" y="515664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319967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28126"/>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In the right-hand details pane, type the Pub/</a:t>
            </a:r>
            <a:r>
              <a:rPr lang="en-US" kern="100" dirty="0">
                <a:latin typeface="Calibri" panose="020F0502020204030204" pitchFamily="34" charset="0"/>
                <a:ea typeface="Calibri" panose="020F0502020204030204" pitchFamily="34" charset="0"/>
                <a:cs typeface="Times New Roman" panose="02020603050405020304" pitchFamily="18" charset="0"/>
              </a:rPr>
              <a:t>S</a:t>
            </a:r>
            <a:r>
              <a:rPr lang="en-US" kern="100" dirty="0">
                <a:effectLst/>
                <a:latin typeface="Calibri" panose="020F0502020204030204" pitchFamily="34" charset="0"/>
                <a:ea typeface="Calibri" panose="020F0502020204030204" pitchFamily="34" charset="0"/>
                <a:cs typeface="Times New Roman" panose="02020603050405020304" pitchFamily="18" charset="0"/>
              </a:rPr>
              <a:t>ub topic name that you created in a prior step into the Trigger input field.  </a:t>
            </a:r>
            <a:r>
              <a:rPr lang="en-US" i="1" kern="100" dirty="0">
                <a:effectLst/>
                <a:latin typeface="Calibri" panose="020F0502020204030204" pitchFamily="34" charset="0"/>
                <a:ea typeface="Calibri" panose="020F0502020204030204" pitchFamily="34" charset="0"/>
                <a:cs typeface="Times New Roman" panose="02020603050405020304" pitchFamily="18" charset="0"/>
              </a:rPr>
              <a:t>(It will look something like </a:t>
            </a:r>
            <a:r>
              <a:rPr lang="en-US" sz="1100" i="1" kern="100" dirty="0">
                <a:effectLst/>
                <a:latin typeface="Courier New" panose="02070309020205020404" pitchFamily="49" charset="0"/>
                <a:ea typeface="Calibri" panose="020F0502020204030204" pitchFamily="34" charset="0"/>
                <a:cs typeface="Courier New" panose="02070309020205020404" pitchFamily="49" charset="0"/>
              </a:rPr>
              <a:t>projects/iot-class-410121/topics/</a:t>
            </a:r>
            <a:r>
              <a:rPr lang="en-US" sz="1100" i="1" kern="100" dirty="0" err="1">
                <a:effectLst/>
                <a:latin typeface="Courier New" panose="02070309020205020404" pitchFamily="49" charset="0"/>
                <a:ea typeface="Calibri" panose="020F0502020204030204" pitchFamily="34" charset="0"/>
                <a:cs typeface="Courier New" panose="02070309020205020404" pitchFamily="49" charset="0"/>
              </a:rPr>
              <a:t>iot</a:t>
            </a:r>
            <a:r>
              <a:rPr lang="en-US" sz="1100" i="1" kern="100" dirty="0">
                <a:effectLst/>
                <a:latin typeface="Courier New" panose="02070309020205020404" pitchFamily="49" charset="0"/>
                <a:ea typeface="Calibri" panose="020F0502020204030204" pitchFamily="34" charset="0"/>
                <a:cs typeface="Courier New" panose="02070309020205020404" pitchFamily="49" charset="0"/>
              </a:rPr>
              <a:t>-sensor</a:t>
            </a:r>
            <a:r>
              <a:rPr lang="en-US" i="1" kern="100" dirty="0">
                <a:effectLst/>
                <a:latin typeface="Calibri" panose="020F0502020204030204" pitchFamily="34" charset="0"/>
                <a:ea typeface="Calibri" panose="020F0502020204030204" pitchFamily="34" charset="0"/>
                <a:cs typeface="Times New Roman" panose="02020603050405020304" pitchFamily="18" charset="0"/>
              </a:rPr>
              <a:t>   you can open another browser tab and bring up the pub/sub topic details screen easily copy the name value) </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Select the ‘IOT-PROJECT’ service account and click the </a:t>
            </a:r>
            <a:r>
              <a:rPr lang="en-US" kern="100" dirty="0">
                <a:latin typeface="Calibri" panose="020F0502020204030204" pitchFamily="34" charset="0"/>
                <a:ea typeface="Calibri" panose="020F0502020204030204" pitchFamily="34" charset="0"/>
                <a:cs typeface="Times New Roman" panose="02020603050405020304" pitchFamily="18" charset="0"/>
              </a:rPr>
              <a:t> 	</a:t>
            </a:r>
            <a:r>
              <a:rPr lang="en-US" kern="100" dirty="0">
                <a:effectLst/>
                <a:latin typeface="Calibri" panose="020F0502020204030204" pitchFamily="34" charset="0"/>
                <a:ea typeface="Calibri" panose="020F0502020204030204" pitchFamily="34" charset="0"/>
                <a:cs typeface="Times New Roman" panose="02020603050405020304" pitchFamily="18" charset="0"/>
              </a:rPr>
              <a:t>button to assign the relevant IAM role.</a:t>
            </a:r>
          </a:p>
        </p:txBody>
      </p:sp>
      <p:pic>
        <p:nvPicPr>
          <p:cNvPr id="8" name="Picture 7" descr="A screenshot of a computer&#10;&#10;Description automatically generated">
            <a:extLst>
              <a:ext uri="{FF2B5EF4-FFF2-40B4-BE49-F238E27FC236}">
                <a16:creationId xmlns:a16="http://schemas.microsoft.com/office/drawing/2014/main" id="{CE56E6FC-A78E-716E-CECA-7A524812B775}"/>
              </a:ext>
            </a:extLst>
          </p:cNvPr>
          <p:cNvPicPr>
            <a:picLocks noChangeAspect="1"/>
          </p:cNvPicPr>
          <p:nvPr/>
        </p:nvPicPr>
        <p:blipFill>
          <a:blip r:embed="rId6"/>
          <a:stretch>
            <a:fillRect/>
          </a:stretch>
        </p:blipFill>
        <p:spPr>
          <a:xfrm>
            <a:off x="6746060" y="2026471"/>
            <a:ext cx="4236266" cy="2261605"/>
          </a:xfrm>
          <a:prstGeom prst="rect">
            <a:avLst/>
          </a:prstGeom>
        </p:spPr>
      </p:pic>
      <p:pic>
        <p:nvPicPr>
          <p:cNvPr id="9" name="Picture 8">
            <a:extLst>
              <a:ext uri="{FF2B5EF4-FFF2-40B4-BE49-F238E27FC236}">
                <a16:creationId xmlns:a16="http://schemas.microsoft.com/office/drawing/2014/main" id="{9E943B8E-31B2-D423-92A5-9BFA34324F7B}"/>
              </a:ext>
            </a:extLst>
          </p:cNvPr>
          <p:cNvPicPr>
            <a:picLocks noChangeAspect="1"/>
          </p:cNvPicPr>
          <p:nvPr/>
        </p:nvPicPr>
        <p:blipFill>
          <a:blip r:embed="rId7"/>
          <a:stretch>
            <a:fillRect/>
          </a:stretch>
        </p:blipFill>
        <p:spPr>
          <a:xfrm>
            <a:off x="6734856" y="659030"/>
            <a:ext cx="1390367" cy="252794"/>
          </a:xfrm>
          <a:prstGeom prst="rect">
            <a:avLst/>
          </a:prstGeom>
        </p:spPr>
      </p:pic>
      <p:sp>
        <p:nvSpPr>
          <p:cNvPr id="5" name="Arrow: Right 4">
            <a:extLst>
              <a:ext uri="{FF2B5EF4-FFF2-40B4-BE49-F238E27FC236}">
                <a16:creationId xmlns:a16="http://schemas.microsoft.com/office/drawing/2014/main" id="{FEB6673A-3C80-03F9-FBA8-F56296B710FE}"/>
              </a:ext>
            </a:extLst>
          </p:cNvPr>
          <p:cNvSpPr/>
          <p:nvPr/>
        </p:nvSpPr>
        <p:spPr>
          <a:xfrm>
            <a:off x="9534137" y="3276366"/>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646DD46-E160-6E14-2C17-9C2B91BBA698}"/>
              </a:ext>
            </a:extLst>
          </p:cNvPr>
          <p:cNvSpPr/>
          <p:nvPr/>
        </p:nvSpPr>
        <p:spPr>
          <a:xfrm>
            <a:off x="10285609" y="3578285"/>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B014593-EB7A-2BB4-AB2D-9E564098C8B9}"/>
              </a:ext>
            </a:extLst>
          </p:cNvPr>
          <p:cNvPicPr>
            <a:picLocks noChangeAspect="1"/>
          </p:cNvPicPr>
          <p:nvPr/>
        </p:nvPicPr>
        <p:blipFill>
          <a:blip r:embed="rId8"/>
          <a:stretch>
            <a:fillRect/>
          </a:stretch>
        </p:blipFill>
        <p:spPr>
          <a:xfrm>
            <a:off x="1318811" y="5529231"/>
            <a:ext cx="685800" cy="390525"/>
          </a:xfrm>
          <a:prstGeom prst="rect">
            <a:avLst/>
          </a:prstGeom>
        </p:spPr>
      </p:pic>
      <p:sp>
        <p:nvSpPr>
          <p:cNvPr id="13" name="Flowchart: Connector 12">
            <a:extLst>
              <a:ext uri="{FF2B5EF4-FFF2-40B4-BE49-F238E27FC236}">
                <a16:creationId xmlns:a16="http://schemas.microsoft.com/office/drawing/2014/main" id="{ADC17A0E-E343-A8C8-FC5E-3A1E7E0B2DD6}"/>
              </a:ext>
            </a:extLst>
          </p:cNvPr>
          <p:cNvSpPr/>
          <p:nvPr/>
        </p:nvSpPr>
        <p:spPr>
          <a:xfrm>
            <a:off x="9276474" y="32461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Flowchart: Connector 13">
            <a:extLst>
              <a:ext uri="{FF2B5EF4-FFF2-40B4-BE49-F238E27FC236}">
                <a16:creationId xmlns:a16="http://schemas.microsoft.com/office/drawing/2014/main" id="{2F0890F9-068C-931E-B6D5-0FC2748B9CE4}"/>
              </a:ext>
            </a:extLst>
          </p:cNvPr>
          <p:cNvSpPr/>
          <p:nvPr/>
        </p:nvSpPr>
        <p:spPr>
          <a:xfrm>
            <a:off x="10045723" y="355322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2291920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61413"/>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Select the</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pick-list, scroll to the ‘Data Manipulation’ section and choose Data Mapping</a:t>
            </a:r>
          </a:p>
          <a:p>
            <a:pPr marL="342900" indent="-3429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Drop the                             </a:t>
            </a:r>
            <a:r>
              <a:rPr lang="en-US" sz="2000" kern="100" dirty="0">
                <a:latin typeface="Calibri" panose="020F0502020204030204" pitchFamily="34" charset="0"/>
                <a:ea typeface="Calibri" panose="020F0502020204030204" pitchFamily="34" charset="0"/>
                <a:cs typeface="Times New Roman" panose="02020603050405020304" pitchFamily="18" charset="0"/>
              </a:rPr>
              <a:t>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widget onto the App Integration editor screen.</a:t>
            </a:r>
          </a:p>
          <a:p>
            <a:pPr marL="342900" indent="-3429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The Data Mapping details pane will appear on the right - Click on the</a:t>
            </a:r>
          </a:p>
          <a:p>
            <a:pPr>
              <a:lnSpc>
                <a:spcPts val="4000"/>
              </a:lnSpc>
            </a:pPr>
            <a:r>
              <a:rPr lang="en-US" sz="2000" kern="100" dirty="0">
                <a:latin typeface="Calibri" panose="020F0502020204030204" pitchFamily="34" charset="0"/>
                <a:ea typeface="Calibri" panose="020F0502020204030204" pitchFamily="34" charset="0"/>
                <a:cs typeface="Times New Roman" panose="02020603050405020304" pitchFamily="18" charset="0"/>
              </a:rPr>
              <a:t>                                   button</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8" name="Picture 7">
            <a:extLst>
              <a:ext uri="{FF2B5EF4-FFF2-40B4-BE49-F238E27FC236}">
                <a16:creationId xmlns:a16="http://schemas.microsoft.com/office/drawing/2014/main" id="{002BC832-2D79-2B15-1B37-C9614160B192}"/>
              </a:ext>
            </a:extLst>
          </p:cNvPr>
          <p:cNvPicPr>
            <a:picLocks noChangeAspect="1"/>
          </p:cNvPicPr>
          <p:nvPr/>
        </p:nvPicPr>
        <p:blipFill>
          <a:blip r:embed="rId6"/>
          <a:stretch>
            <a:fillRect/>
          </a:stretch>
        </p:blipFill>
        <p:spPr>
          <a:xfrm>
            <a:off x="6734856" y="659030"/>
            <a:ext cx="1390367" cy="252794"/>
          </a:xfrm>
          <a:prstGeom prst="rect">
            <a:avLst/>
          </a:prstGeom>
        </p:spPr>
      </p:pic>
      <p:pic>
        <p:nvPicPr>
          <p:cNvPr id="9" name="Picture 8">
            <a:extLst>
              <a:ext uri="{FF2B5EF4-FFF2-40B4-BE49-F238E27FC236}">
                <a16:creationId xmlns:a16="http://schemas.microsoft.com/office/drawing/2014/main" id="{D95D52B4-5834-89E7-86BC-E4D376500CB8}"/>
              </a:ext>
            </a:extLst>
          </p:cNvPr>
          <p:cNvPicPr>
            <a:picLocks noChangeAspect="1"/>
          </p:cNvPicPr>
          <p:nvPr/>
        </p:nvPicPr>
        <p:blipFill>
          <a:blip r:embed="rId7"/>
          <a:stretch>
            <a:fillRect/>
          </a:stretch>
        </p:blipFill>
        <p:spPr>
          <a:xfrm>
            <a:off x="6658541" y="1406846"/>
            <a:ext cx="2835358" cy="2742452"/>
          </a:xfrm>
          <a:prstGeom prst="rect">
            <a:avLst/>
          </a:prstGeom>
        </p:spPr>
      </p:pic>
      <p:pic>
        <p:nvPicPr>
          <p:cNvPr id="11" name="Picture 10">
            <a:extLst>
              <a:ext uri="{FF2B5EF4-FFF2-40B4-BE49-F238E27FC236}">
                <a16:creationId xmlns:a16="http://schemas.microsoft.com/office/drawing/2014/main" id="{7AE9DE5E-C01D-B67A-C452-5296F255EAEF}"/>
              </a:ext>
            </a:extLst>
          </p:cNvPr>
          <p:cNvPicPr>
            <a:picLocks noChangeAspect="1"/>
          </p:cNvPicPr>
          <p:nvPr/>
        </p:nvPicPr>
        <p:blipFill>
          <a:blip r:embed="rId8"/>
          <a:stretch>
            <a:fillRect/>
          </a:stretch>
        </p:blipFill>
        <p:spPr>
          <a:xfrm>
            <a:off x="2627170" y="2455888"/>
            <a:ext cx="781050" cy="333375"/>
          </a:xfrm>
          <a:prstGeom prst="rect">
            <a:avLst/>
          </a:prstGeom>
        </p:spPr>
      </p:pic>
      <p:sp>
        <p:nvSpPr>
          <p:cNvPr id="12" name="Arrow: Left 11">
            <a:extLst>
              <a:ext uri="{FF2B5EF4-FFF2-40B4-BE49-F238E27FC236}">
                <a16:creationId xmlns:a16="http://schemas.microsoft.com/office/drawing/2014/main" id="{A6603FAA-1193-3DFD-C911-10886A871502}"/>
              </a:ext>
            </a:extLst>
          </p:cNvPr>
          <p:cNvSpPr/>
          <p:nvPr/>
        </p:nvSpPr>
        <p:spPr>
          <a:xfrm>
            <a:off x="8777484" y="14222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68CD773A-1B1F-82D3-BE0C-C64F64C69432}"/>
              </a:ext>
            </a:extLst>
          </p:cNvPr>
          <p:cNvSpPr/>
          <p:nvPr/>
        </p:nvSpPr>
        <p:spPr>
          <a:xfrm>
            <a:off x="8076220" y="3558681"/>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D6AD2A9-C3DA-1931-1D0B-35E6FD7514BB}"/>
              </a:ext>
            </a:extLst>
          </p:cNvPr>
          <p:cNvPicPr>
            <a:picLocks noChangeAspect="1"/>
          </p:cNvPicPr>
          <p:nvPr/>
        </p:nvPicPr>
        <p:blipFill>
          <a:blip r:embed="rId9"/>
          <a:stretch>
            <a:fillRect/>
          </a:stretch>
        </p:blipFill>
        <p:spPr>
          <a:xfrm>
            <a:off x="2454564" y="3952545"/>
            <a:ext cx="1630004" cy="422846"/>
          </a:xfrm>
          <a:prstGeom prst="rect">
            <a:avLst/>
          </a:prstGeom>
        </p:spPr>
      </p:pic>
      <p:pic>
        <p:nvPicPr>
          <p:cNvPr id="21" name="Picture 20">
            <a:extLst>
              <a:ext uri="{FF2B5EF4-FFF2-40B4-BE49-F238E27FC236}">
                <a16:creationId xmlns:a16="http://schemas.microsoft.com/office/drawing/2014/main" id="{495D4613-F056-0F92-90AC-699F6185A2B3}"/>
              </a:ext>
            </a:extLst>
          </p:cNvPr>
          <p:cNvPicPr>
            <a:picLocks noChangeAspect="1"/>
          </p:cNvPicPr>
          <p:nvPr/>
        </p:nvPicPr>
        <p:blipFill>
          <a:blip r:embed="rId10"/>
          <a:stretch>
            <a:fillRect/>
          </a:stretch>
        </p:blipFill>
        <p:spPr>
          <a:xfrm>
            <a:off x="1322954" y="6038490"/>
            <a:ext cx="1772672" cy="369657"/>
          </a:xfrm>
          <a:prstGeom prst="rect">
            <a:avLst/>
          </a:prstGeom>
        </p:spPr>
      </p:pic>
      <p:pic>
        <p:nvPicPr>
          <p:cNvPr id="24" name="Picture 23">
            <a:extLst>
              <a:ext uri="{FF2B5EF4-FFF2-40B4-BE49-F238E27FC236}">
                <a16:creationId xmlns:a16="http://schemas.microsoft.com/office/drawing/2014/main" id="{A7897B22-EE60-21FE-E6C4-F1E046F5970D}"/>
              </a:ext>
            </a:extLst>
          </p:cNvPr>
          <p:cNvPicPr>
            <a:picLocks noChangeAspect="1"/>
          </p:cNvPicPr>
          <p:nvPr/>
        </p:nvPicPr>
        <p:blipFill>
          <a:blip r:embed="rId11"/>
          <a:stretch>
            <a:fillRect/>
          </a:stretch>
        </p:blipFill>
        <p:spPr>
          <a:xfrm>
            <a:off x="9025134" y="4375391"/>
            <a:ext cx="1643269" cy="1956655"/>
          </a:xfrm>
          <a:prstGeom prst="rect">
            <a:avLst/>
          </a:prstGeom>
        </p:spPr>
      </p:pic>
      <p:sp>
        <p:nvSpPr>
          <p:cNvPr id="25" name="Arrow: Right 24">
            <a:extLst>
              <a:ext uri="{FF2B5EF4-FFF2-40B4-BE49-F238E27FC236}">
                <a16:creationId xmlns:a16="http://schemas.microsoft.com/office/drawing/2014/main" id="{D612557A-D2A0-2634-A160-B8D9CD6E4153}"/>
              </a:ext>
            </a:extLst>
          </p:cNvPr>
          <p:cNvSpPr/>
          <p:nvPr/>
        </p:nvSpPr>
        <p:spPr>
          <a:xfrm>
            <a:off x="9025134" y="5906603"/>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F223035E-D2E3-2E2A-599C-B963DB808A98}"/>
              </a:ext>
            </a:extLst>
          </p:cNvPr>
          <p:cNvSpPr/>
          <p:nvPr/>
        </p:nvSpPr>
        <p:spPr>
          <a:xfrm>
            <a:off x="9367438" y="13880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2" name="Flowchart: Connector 31">
            <a:extLst>
              <a:ext uri="{FF2B5EF4-FFF2-40B4-BE49-F238E27FC236}">
                <a16:creationId xmlns:a16="http://schemas.microsoft.com/office/drawing/2014/main" id="{B9C9EB0C-4F79-C667-C3F0-8D22301873E0}"/>
              </a:ext>
            </a:extLst>
          </p:cNvPr>
          <p:cNvSpPr/>
          <p:nvPr/>
        </p:nvSpPr>
        <p:spPr>
          <a:xfrm>
            <a:off x="7848615" y="352938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3" name="Flowchart: Connector 32">
            <a:extLst>
              <a:ext uri="{FF2B5EF4-FFF2-40B4-BE49-F238E27FC236}">
                <a16:creationId xmlns:a16="http://schemas.microsoft.com/office/drawing/2014/main" id="{1ECFA8A6-C4CB-50A9-81DF-D58664B8CE3B}"/>
              </a:ext>
            </a:extLst>
          </p:cNvPr>
          <p:cNvSpPr/>
          <p:nvPr/>
        </p:nvSpPr>
        <p:spPr>
          <a:xfrm>
            <a:off x="8784164" y="58773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463396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155"/>
          </a:xfrm>
          <a:prstGeom prst="rect">
            <a:avLst/>
          </a:prstGeom>
          <a:noFill/>
        </p:spPr>
        <p:txBody>
          <a:bodyPr wrap="square" rtlCol="0">
            <a:spAutoFit/>
          </a:bodyPr>
          <a:lstStyle/>
          <a:p>
            <a:pPr>
              <a:lnSpc>
                <a:spcPts val="4000"/>
              </a:lnSpc>
            </a:pPr>
            <a:r>
              <a:rPr lang="en-US" sz="2000" b="1" u="sng" dirty="0"/>
              <a:t>STEP 8:  ALERTING</a:t>
            </a:r>
          </a:p>
          <a:p>
            <a:pPr>
              <a:lnSpc>
                <a:spcPts val="4000"/>
              </a:lnSpc>
            </a:pPr>
            <a:endParaRPr lang="en-US" sz="2000" dirty="0"/>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In the left panel under ‘Local Variables’ click the down-arrow to expand the </a:t>
            </a: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CloudPubSubMessage</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variable and then click and drag the ‘data’ variable into the ‘Input’ section of the Data Mapping Task Editor</a:t>
            </a:r>
          </a:p>
          <a:p>
            <a:pPr>
              <a:lnSpc>
                <a:spcPts val="4000"/>
              </a:lnSpc>
            </a:pP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34E22840-5B53-C0D5-36B6-ADCBD33439CA}"/>
              </a:ext>
            </a:extLst>
          </p:cNvPr>
          <p:cNvPicPr>
            <a:picLocks noChangeAspect="1"/>
          </p:cNvPicPr>
          <p:nvPr/>
        </p:nvPicPr>
        <p:blipFill>
          <a:blip r:embed="rId6"/>
          <a:stretch>
            <a:fillRect/>
          </a:stretch>
        </p:blipFill>
        <p:spPr>
          <a:xfrm>
            <a:off x="6708453" y="1834305"/>
            <a:ext cx="4374395" cy="2675578"/>
          </a:xfrm>
          <a:prstGeom prst="rect">
            <a:avLst/>
          </a:prstGeom>
        </p:spPr>
      </p:pic>
      <p:pic>
        <p:nvPicPr>
          <p:cNvPr id="8" name="Picture 7">
            <a:extLst>
              <a:ext uri="{FF2B5EF4-FFF2-40B4-BE49-F238E27FC236}">
                <a16:creationId xmlns:a16="http://schemas.microsoft.com/office/drawing/2014/main" id="{0E5BF8CE-B149-9D96-E108-32C2FE6C1935}"/>
              </a:ext>
            </a:extLst>
          </p:cNvPr>
          <p:cNvPicPr>
            <a:picLocks noChangeAspect="1"/>
          </p:cNvPicPr>
          <p:nvPr/>
        </p:nvPicPr>
        <p:blipFill>
          <a:blip r:embed="rId7"/>
          <a:stretch>
            <a:fillRect/>
          </a:stretch>
        </p:blipFill>
        <p:spPr>
          <a:xfrm>
            <a:off x="6734856" y="659030"/>
            <a:ext cx="1390367" cy="252794"/>
          </a:xfrm>
          <a:prstGeom prst="rect">
            <a:avLst/>
          </a:prstGeom>
        </p:spPr>
      </p:pic>
      <p:sp>
        <p:nvSpPr>
          <p:cNvPr id="11" name="Arrow: Right 10">
            <a:extLst>
              <a:ext uri="{FF2B5EF4-FFF2-40B4-BE49-F238E27FC236}">
                <a16:creationId xmlns:a16="http://schemas.microsoft.com/office/drawing/2014/main" id="{610432D1-DFFC-676A-9535-84BABBB09C0A}"/>
              </a:ext>
            </a:extLst>
          </p:cNvPr>
          <p:cNvSpPr/>
          <p:nvPr/>
        </p:nvSpPr>
        <p:spPr>
          <a:xfrm>
            <a:off x="6662797" y="3087485"/>
            <a:ext cx="101923" cy="5313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54ACCA5-33BC-8CD7-4988-995EBFF53BD4}"/>
              </a:ext>
            </a:extLst>
          </p:cNvPr>
          <p:cNvCxnSpPr/>
          <p:nvPr/>
        </p:nvCxnSpPr>
        <p:spPr>
          <a:xfrm flipV="1">
            <a:off x="7430039" y="2616290"/>
            <a:ext cx="1837786" cy="7543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346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63314BA0-E8EE-1E1C-F2E8-B58BE1D443D6}"/>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60F15182-E1E4-6586-6A56-6EEAAF958944}"/>
              </a:ext>
            </a:extLst>
          </p:cNvPr>
          <p:cNvGrpSpPr/>
          <p:nvPr/>
        </p:nvGrpSpPr>
        <p:grpSpPr>
          <a:xfrm>
            <a:off x="803565" y="184628"/>
            <a:ext cx="10584870" cy="6437793"/>
            <a:chOff x="803566" y="193963"/>
            <a:chExt cx="10584870" cy="6470073"/>
          </a:xfrm>
        </p:grpSpPr>
        <p:sp>
          <p:nvSpPr>
            <p:cNvPr id="887" name="Google Shape;887;p11">
              <a:extLst>
                <a:ext uri="{FF2B5EF4-FFF2-40B4-BE49-F238E27FC236}">
                  <a16:creationId xmlns:a16="http://schemas.microsoft.com/office/drawing/2014/main" id="{F36E999C-1681-0F0F-E4A9-EB0A390EA8C3}"/>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CB78F0A6-9A71-704C-8F5E-2AD20F6B6953}"/>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CE6D0C07-F2E6-E272-1679-3DADDFE0273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367AF6C5-DBD4-8C27-9C97-B20FE0B5D26E}"/>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F5857015-37BE-89F7-7154-596B77F7F7B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14A50DE1-CA68-EFE7-76E4-5C64F59E05ED}"/>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0165272C-D457-3F5E-36C6-D34AECE2B64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48700E04-5840-1E44-F0CE-E9FB6FD97D32}"/>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FEFE77F6-A184-9989-FAF6-B9F98D7420FC}"/>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E785E8B7-6916-066E-2FEF-72FCE1B9014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A85A18B9-FB6A-27F7-E30D-E00D41886BCE}"/>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A8E95022-E550-1C22-A38A-236CAA34C7B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BB140A00-1DF2-A90C-839E-812A7C800E16}"/>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91B5E0DF-92E8-5D6A-C625-51703A0A41F7}"/>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35CB13F7-BD5E-A36B-E13B-403231A73C12}"/>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27ABCC79-7C93-0615-41D2-67CFC55B25C9}"/>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ADF5EF5D-AA15-3DE2-9717-C629D1803279}"/>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1D28BC33-3261-3DCB-681F-C07398185E34}"/>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E2BE9F81-C2AE-A109-EE89-AC3B1143C40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F9BBCF10-CCDD-4EF5-FEAE-59E55099CE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42A4017B-9EE6-DC2B-40BC-164D1C3F3B2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0F66D6D7-BE57-2744-0A0B-64089368CE6A}"/>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B5A5F3DF-EAC5-21BA-00F8-E9CE23E51A6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A88F8D57-FD3A-F8A2-30F3-A3800E0A361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F3FEDBD0-EBE3-51B0-5310-F50DF8C8C78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AF120407-FB54-3497-DCA8-6FFA5E256C8F}"/>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813DEC56-B3FB-260A-BEA9-1366D296028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14C3302A-A4F7-CA86-C58C-68834DE959B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09E1C04A-FA92-C7E2-0D90-920950CE559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E53460F-7F1C-2FB0-C8ED-EFB1907A2CBB}"/>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01A31313-17F4-9E52-F62A-CD3950DCE84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9640AA16-10BF-CF29-BFFC-2AF6318797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4E0D3628-DEB9-BAED-B936-E14F2E76084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0E41C2ED-6CF1-1A57-97C3-7A9B526E39DB}"/>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50E52A68-5C98-432E-BDBF-20E246BEC60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58AEE191-E098-1086-81B2-6B3C8CC89DE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29D91D1B-7A2E-F878-8AEF-7EFE62B6310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0FFE87F6-746F-9704-FE63-E8ED1EFD35B0}"/>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3F6D8636-5495-39B9-730D-D5FD03D3474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99E88C63-B52B-C888-F583-D7A9FAE562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9ABC5F03-C1FA-72DA-C23E-6297D7B13CF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13F37BA8-6F8A-61E3-AEE1-592391AB4FD7}"/>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4A57AC20-ABB4-08C0-4755-1197B6B148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3CB2674D-2B07-7FC9-BB64-3DAC5A5B4C2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EC67A3C8-F85D-35DC-6DC3-17E9391F234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1935E6E2-9016-0C33-B3DE-20DADD1BB862}"/>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261A0428-EBD6-0F49-D4FD-46FC862298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CD55E5F7-2CD7-A279-E131-0022C86E75C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3A7BC671-F71B-2516-72AE-C7FA84F692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7AF73D2C-31A2-05EA-79CE-7BD06EC1C512}"/>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72FDB2DD-E02C-A401-930F-D1BA97DBA7A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F01703E8-D9C8-4BA7-D64D-7E67591E88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4F736F0C-A684-26BE-EE35-B44E52BEA41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1C225E16-CF90-6107-B926-CDBBE64F3034}"/>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270A0E0F-26BB-ACCF-ADD4-68FEFB55690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B4B24E3F-FF13-5CB7-7993-C0D72202139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728E8DF1-4E31-2505-2ED1-BFC85C2D68B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CFC50D3E-AF0F-FBD9-0386-88EC89E7D4E5}"/>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CA06E115-A024-2E79-A909-6EF877684E9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0409E442-5E2A-C841-11AD-2155EC8BFC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E9A0C177-D2A1-4CF3-32F2-5E973D77738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27E56FB6-0CAC-FB39-C03D-B38007759C5D}"/>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4E12DD46-E744-CFDE-FE8D-2A149653EED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4213EC10-036F-81B4-805C-A521D3863E9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92CD84AF-CB2B-EB93-E4BD-52A5E70C1BA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F1239904-B52A-A18E-96C6-41EF5EE6BAFF}"/>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021D3898-0748-2722-D545-B70802FE56E0}"/>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72CC7A62-16ED-4B65-1F93-CB187D637F06}"/>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3EC9DEA4-E609-B0EC-0CE0-5CB63CE4C065}"/>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68DEB80A-A0A9-A3A7-608D-4329B471139C}"/>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2FDD388A-BEFD-B3C2-6143-657EAA6E57D5}"/>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B2488C72-DC33-F76D-90F4-2B68A628AFC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B432DE82-3139-8052-2CA4-CFFD924BA737}"/>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EB6A2DDD-C48E-1B62-2CA9-E43BB934EAC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08E9839B-50EC-F928-1EDD-99CC9E31B974}"/>
              </a:ext>
            </a:extLst>
          </p:cNvPr>
          <p:cNvSpPr txBox="1"/>
          <p:nvPr/>
        </p:nvSpPr>
        <p:spPr>
          <a:xfrm>
            <a:off x="1058476" y="1272419"/>
            <a:ext cx="4640802" cy="5147819"/>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button to the right of the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CloudPubSubMessage.data</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variable to add a function.  </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Scroll down and choose the “.TO_JSON” function.</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Click the        button again to add another function and choose “.GET_PROPERTY(string)”.</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“(Variable or Value) link and select ‘Value’ in the left column.  Name the value ‘temp’ and click ‘Save’</a:t>
            </a:r>
          </a:p>
        </p:txBody>
      </p:sp>
      <p:pic>
        <p:nvPicPr>
          <p:cNvPr id="8" name="Picture 7">
            <a:extLst>
              <a:ext uri="{FF2B5EF4-FFF2-40B4-BE49-F238E27FC236}">
                <a16:creationId xmlns:a16="http://schemas.microsoft.com/office/drawing/2014/main" id="{5B93F2D5-BB3E-106F-7ADF-0E2EEEF944FD}"/>
              </a:ext>
            </a:extLst>
          </p:cNvPr>
          <p:cNvPicPr>
            <a:picLocks noChangeAspect="1"/>
          </p:cNvPicPr>
          <p:nvPr/>
        </p:nvPicPr>
        <p:blipFill>
          <a:blip r:embed="rId6"/>
          <a:stretch>
            <a:fillRect/>
          </a:stretch>
        </p:blipFill>
        <p:spPr>
          <a:xfrm>
            <a:off x="6734856" y="659030"/>
            <a:ext cx="1390367" cy="252794"/>
          </a:xfrm>
          <a:prstGeom prst="rect">
            <a:avLst/>
          </a:prstGeom>
        </p:spPr>
      </p:pic>
      <p:pic>
        <p:nvPicPr>
          <p:cNvPr id="10" name="Picture 9">
            <a:extLst>
              <a:ext uri="{FF2B5EF4-FFF2-40B4-BE49-F238E27FC236}">
                <a16:creationId xmlns:a16="http://schemas.microsoft.com/office/drawing/2014/main" id="{9C22FF15-E7DC-E336-2507-A634A460FF7E}"/>
              </a:ext>
            </a:extLst>
          </p:cNvPr>
          <p:cNvPicPr>
            <a:picLocks noChangeAspect="1"/>
          </p:cNvPicPr>
          <p:nvPr/>
        </p:nvPicPr>
        <p:blipFill>
          <a:blip r:embed="rId7"/>
          <a:stretch>
            <a:fillRect/>
          </a:stretch>
        </p:blipFill>
        <p:spPr>
          <a:xfrm>
            <a:off x="6595500" y="1414835"/>
            <a:ext cx="2291325" cy="926893"/>
          </a:xfrm>
          <a:prstGeom prst="rect">
            <a:avLst/>
          </a:prstGeom>
        </p:spPr>
      </p:pic>
      <p:sp>
        <p:nvSpPr>
          <p:cNvPr id="11" name="Arrow: Left 10">
            <a:extLst>
              <a:ext uri="{FF2B5EF4-FFF2-40B4-BE49-F238E27FC236}">
                <a16:creationId xmlns:a16="http://schemas.microsoft.com/office/drawing/2014/main" id="{7222D2E2-B27D-B3F4-28A9-E3008085021C}"/>
              </a:ext>
            </a:extLst>
          </p:cNvPr>
          <p:cNvSpPr/>
          <p:nvPr/>
        </p:nvSpPr>
        <p:spPr>
          <a:xfrm>
            <a:off x="8288480" y="17840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778B56C-D492-10C1-ADE6-E29A87305FFE}"/>
              </a:ext>
            </a:extLst>
          </p:cNvPr>
          <p:cNvPicPr>
            <a:picLocks noChangeAspect="1"/>
          </p:cNvPicPr>
          <p:nvPr/>
        </p:nvPicPr>
        <p:blipFill>
          <a:blip r:embed="rId8"/>
          <a:stretch>
            <a:fillRect/>
          </a:stretch>
        </p:blipFill>
        <p:spPr>
          <a:xfrm>
            <a:off x="2192992" y="2027588"/>
            <a:ext cx="266700" cy="228600"/>
          </a:xfrm>
          <a:prstGeom prst="rect">
            <a:avLst/>
          </a:prstGeom>
        </p:spPr>
      </p:pic>
      <p:pic>
        <p:nvPicPr>
          <p:cNvPr id="15" name="Picture 14">
            <a:extLst>
              <a:ext uri="{FF2B5EF4-FFF2-40B4-BE49-F238E27FC236}">
                <a16:creationId xmlns:a16="http://schemas.microsoft.com/office/drawing/2014/main" id="{F14B427F-BE8E-D364-4899-D8B9B72941DC}"/>
              </a:ext>
            </a:extLst>
          </p:cNvPr>
          <p:cNvPicPr>
            <a:picLocks noChangeAspect="1"/>
          </p:cNvPicPr>
          <p:nvPr/>
        </p:nvPicPr>
        <p:blipFill>
          <a:blip r:embed="rId9"/>
          <a:stretch>
            <a:fillRect/>
          </a:stretch>
        </p:blipFill>
        <p:spPr>
          <a:xfrm>
            <a:off x="9114023" y="1061257"/>
            <a:ext cx="1287920" cy="1875612"/>
          </a:xfrm>
          <a:prstGeom prst="rect">
            <a:avLst/>
          </a:prstGeom>
        </p:spPr>
      </p:pic>
      <p:sp>
        <p:nvSpPr>
          <p:cNvPr id="16" name="Arrow: Left 15">
            <a:extLst>
              <a:ext uri="{FF2B5EF4-FFF2-40B4-BE49-F238E27FC236}">
                <a16:creationId xmlns:a16="http://schemas.microsoft.com/office/drawing/2014/main" id="{31554D7C-3633-939B-C581-87FA96700FF2}"/>
              </a:ext>
            </a:extLst>
          </p:cNvPr>
          <p:cNvSpPr/>
          <p:nvPr/>
        </p:nvSpPr>
        <p:spPr>
          <a:xfrm>
            <a:off x="10162213" y="196391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91631B6-5A03-121A-A229-6BDDE3DC08CB}"/>
              </a:ext>
            </a:extLst>
          </p:cNvPr>
          <p:cNvPicPr>
            <a:picLocks noChangeAspect="1"/>
          </p:cNvPicPr>
          <p:nvPr/>
        </p:nvPicPr>
        <p:blipFill>
          <a:blip r:embed="rId10"/>
          <a:stretch>
            <a:fillRect/>
          </a:stretch>
        </p:blipFill>
        <p:spPr>
          <a:xfrm>
            <a:off x="6894329" y="3111667"/>
            <a:ext cx="1693665" cy="602728"/>
          </a:xfrm>
          <a:prstGeom prst="rect">
            <a:avLst/>
          </a:prstGeom>
        </p:spPr>
      </p:pic>
      <p:sp>
        <p:nvSpPr>
          <p:cNvPr id="19" name="Arrow: Left 18">
            <a:extLst>
              <a:ext uri="{FF2B5EF4-FFF2-40B4-BE49-F238E27FC236}">
                <a16:creationId xmlns:a16="http://schemas.microsoft.com/office/drawing/2014/main" id="{D33D4F25-11AC-C0FD-E098-29DB11F654F7}"/>
              </a:ext>
            </a:extLst>
          </p:cNvPr>
          <p:cNvSpPr/>
          <p:nvPr/>
        </p:nvSpPr>
        <p:spPr>
          <a:xfrm>
            <a:off x="7629923" y="35095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AF4E269-93D1-8FA9-76CE-DEE0FC634191}"/>
              </a:ext>
            </a:extLst>
          </p:cNvPr>
          <p:cNvPicPr>
            <a:picLocks noChangeAspect="1"/>
          </p:cNvPicPr>
          <p:nvPr/>
        </p:nvPicPr>
        <p:blipFill>
          <a:blip r:embed="rId8"/>
          <a:stretch>
            <a:fillRect/>
          </a:stretch>
        </p:blipFill>
        <p:spPr>
          <a:xfrm>
            <a:off x="2235758" y="4056420"/>
            <a:ext cx="266700" cy="228600"/>
          </a:xfrm>
          <a:prstGeom prst="rect">
            <a:avLst/>
          </a:prstGeom>
        </p:spPr>
      </p:pic>
      <p:pic>
        <p:nvPicPr>
          <p:cNvPr id="22" name="Picture 21">
            <a:extLst>
              <a:ext uri="{FF2B5EF4-FFF2-40B4-BE49-F238E27FC236}">
                <a16:creationId xmlns:a16="http://schemas.microsoft.com/office/drawing/2014/main" id="{ED6E0C9E-62B1-4C8F-3CAB-C1B20E605CF2}"/>
              </a:ext>
            </a:extLst>
          </p:cNvPr>
          <p:cNvPicPr>
            <a:picLocks noChangeAspect="1"/>
          </p:cNvPicPr>
          <p:nvPr/>
        </p:nvPicPr>
        <p:blipFill>
          <a:blip r:embed="rId11"/>
          <a:stretch>
            <a:fillRect/>
          </a:stretch>
        </p:blipFill>
        <p:spPr>
          <a:xfrm>
            <a:off x="9114023" y="2983326"/>
            <a:ext cx="1406708" cy="1875611"/>
          </a:xfrm>
          <a:prstGeom prst="rect">
            <a:avLst/>
          </a:prstGeom>
        </p:spPr>
      </p:pic>
      <p:sp>
        <p:nvSpPr>
          <p:cNvPr id="24" name="Arrow: Left 23">
            <a:extLst>
              <a:ext uri="{FF2B5EF4-FFF2-40B4-BE49-F238E27FC236}">
                <a16:creationId xmlns:a16="http://schemas.microsoft.com/office/drawing/2014/main" id="{77CC1D33-C0D6-EE25-4115-6460119FF203}"/>
              </a:ext>
            </a:extLst>
          </p:cNvPr>
          <p:cNvSpPr/>
          <p:nvPr/>
        </p:nvSpPr>
        <p:spPr>
          <a:xfrm>
            <a:off x="10273081" y="43760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9C2F660B-196D-3993-CA84-A401BFE404FC}"/>
              </a:ext>
            </a:extLst>
          </p:cNvPr>
          <p:cNvPicPr>
            <a:picLocks noChangeAspect="1"/>
          </p:cNvPicPr>
          <p:nvPr/>
        </p:nvPicPr>
        <p:blipFill>
          <a:blip r:embed="rId12"/>
          <a:stretch>
            <a:fillRect/>
          </a:stretch>
        </p:blipFill>
        <p:spPr>
          <a:xfrm>
            <a:off x="6833322" y="4792675"/>
            <a:ext cx="1815678" cy="707159"/>
          </a:xfrm>
          <a:prstGeom prst="rect">
            <a:avLst/>
          </a:prstGeom>
        </p:spPr>
      </p:pic>
      <p:sp>
        <p:nvSpPr>
          <p:cNvPr id="27" name="Arrow: Left 26">
            <a:extLst>
              <a:ext uri="{FF2B5EF4-FFF2-40B4-BE49-F238E27FC236}">
                <a16:creationId xmlns:a16="http://schemas.microsoft.com/office/drawing/2014/main" id="{ED02B9DA-A22C-D978-A5C8-7611C81F61D6}"/>
              </a:ext>
            </a:extLst>
          </p:cNvPr>
          <p:cNvSpPr/>
          <p:nvPr/>
        </p:nvSpPr>
        <p:spPr>
          <a:xfrm>
            <a:off x="8567600" y="518485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47EB74C-2222-B730-C728-63D823CF3497}"/>
              </a:ext>
            </a:extLst>
          </p:cNvPr>
          <p:cNvPicPr>
            <a:picLocks noChangeAspect="1"/>
          </p:cNvPicPr>
          <p:nvPr/>
        </p:nvPicPr>
        <p:blipFill>
          <a:blip r:embed="rId13"/>
          <a:stretch>
            <a:fillRect/>
          </a:stretch>
        </p:blipFill>
        <p:spPr>
          <a:xfrm>
            <a:off x="9325770" y="5055271"/>
            <a:ext cx="1655413" cy="1265021"/>
          </a:xfrm>
          <a:prstGeom prst="rect">
            <a:avLst/>
          </a:prstGeom>
        </p:spPr>
      </p:pic>
      <p:sp>
        <p:nvSpPr>
          <p:cNvPr id="30" name="Arrow: Left 29">
            <a:extLst>
              <a:ext uri="{FF2B5EF4-FFF2-40B4-BE49-F238E27FC236}">
                <a16:creationId xmlns:a16="http://schemas.microsoft.com/office/drawing/2014/main" id="{56FC6979-E43A-55E1-98F6-34B07EAA34CD}"/>
              </a:ext>
            </a:extLst>
          </p:cNvPr>
          <p:cNvSpPr/>
          <p:nvPr/>
        </p:nvSpPr>
        <p:spPr>
          <a:xfrm>
            <a:off x="10170336" y="537511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1816404C-B14B-B508-34D1-6DCF5BBA3F55}"/>
              </a:ext>
            </a:extLst>
          </p:cNvPr>
          <p:cNvSpPr/>
          <p:nvPr/>
        </p:nvSpPr>
        <p:spPr>
          <a:xfrm>
            <a:off x="10373830" y="6226008"/>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Left 31">
            <a:extLst>
              <a:ext uri="{FF2B5EF4-FFF2-40B4-BE49-F238E27FC236}">
                <a16:creationId xmlns:a16="http://schemas.microsoft.com/office/drawing/2014/main" id="{D5A3DB70-8425-D3D9-FAA0-18A4B6DA6168}"/>
              </a:ext>
            </a:extLst>
          </p:cNvPr>
          <p:cNvSpPr/>
          <p:nvPr/>
        </p:nvSpPr>
        <p:spPr>
          <a:xfrm>
            <a:off x="9580943" y="55392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38BB9D0-8603-E77F-76D2-2EF5083F7F3A}"/>
              </a:ext>
            </a:extLst>
          </p:cNvPr>
          <p:cNvSpPr/>
          <p:nvPr/>
        </p:nvSpPr>
        <p:spPr>
          <a:xfrm>
            <a:off x="8835743" y="17359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6" name="Flowchart: Connector 35">
            <a:extLst>
              <a:ext uri="{FF2B5EF4-FFF2-40B4-BE49-F238E27FC236}">
                <a16:creationId xmlns:a16="http://schemas.microsoft.com/office/drawing/2014/main" id="{35ABCEE3-BC73-9EA7-AFE9-C47C94A1ECF0}"/>
              </a:ext>
            </a:extLst>
          </p:cNvPr>
          <p:cNvSpPr/>
          <p:nvPr/>
        </p:nvSpPr>
        <p:spPr>
          <a:xfrm>
            <a:off x="10714477" y="19372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7" name="Flowchart: Connector 36">
            <a:extLst>
              <a:ext uri="{FF2B5EF4-FFF2-40B4-BE49-F238E27FC236}">
                <a16:creationId xmlns:a16="http://schemas.microsoft.com/office/drawing/2014/main" id="{1F2DC200-B04F-071E-01FF-2299A7476464}"/>
              </a:ext>
            </a:extLst>
          </p:cNvPr>
          <p:cNvSpPr/>
          <p:nvPr/>
        </p:nvSpPr>
        <p:spPr>
          <a:xfrm>
            <a:off x="8224084" y="34855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8" name="Flowchart: Connector 37">
            <a:extLst>
              <a:ext uri="{FF2B5EF4-FFF2-40B4-BE49-F238E27FC236}">
                <a16:creationId xmlns:a16="http://schemas.microsoft.com/office/drawing/2014/main" id="{81195D45-C997-AF70-F439-52C81063342D}"/>
              </a:ext>
            </a:extLst>
          </p:cNvPr>
          <p:cNvSpPr/>
          <p:nvPr/>
        </p:nvSpPr>
        <p:spPr>
          <a:xfrm>
            <a:off x="10843191" y="435197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39" name="Flowchart: Connector 38">
            <a:extLst>
              <a:ext uri="{FF2B5EF4-FFF2-40B4-BE49-F238E27FC236}">
                <a16:creationId xmlns:a16="http://schemas.microsoft.com/office/drawing/2014/main" id="{6225A1EE-BD01-1F10-596F-1AA65350C1AB}"/>
              </a:ext>
            </a:extLst>
          </p:cNvPr>
          <p:cNvSpPr/>
          <p:nvPr/>
        </p:nvSpPr>
        <p:spPr>
          <a:xfrm>
            <a:off x="9103229" y="51608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
        <p:nvSpPr>
          <p:cNvPr id="40" name="Flowchart: Connector 39">
            <a:extLst>
              <a:ext uri="{FF2B5EF4-FFF2-40B4-BE49-F238E27FC236}">
                <a16:creationId xmlns:a16="http://schemas.microsoft.com/office/drawing/2014/main" id="{93F63ADC-5C29-1BF5-ACAA-DADFD79D5E9A}"/>
              </a:ext>
            </a:extLst>
          </p:cNvPr>
          <p:cNvSpPr/>
          <p:nvPr/>
        </p:nvSpPr>
        <p:spPr>
          <a:xfrm>
            <a:off x="10126353" y="55275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endParaRPr lang="en-US" dirty="0"/>
          </a:p>
        </p:txBody>
      </p:sp>
      <p:sp>
        <p:nvSpPr>
          <p:cNvPr id="41" name="Flowchart: Connector 40">
            <a:extLst>
              <a:ext uri="{FF2B5EF4-FFF2-40B4-BE49-F238E27FC236}">
                <a16:creationId xmlns:a16="http://schemas.microsoft.com/office/drawing/2014/main" id="{1D66CF95-1390-94CB-7742-162F67FB1D84}"/>
              </a:ext>
            </a:extLst>
          </p:cNvPr>
          <p:cNvSpPr/>
          <p:nvPr/>
        </p:nvSpPr>
        <p:spPr>
          <a:xfrm>
            <a:off x="10132801" y="619714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8</a:t>
            </a:r>
          </a:p>
        </p:txBody>
      </p:sp>
      <p:sp>
        <p:nvSpPr>
          <p:cNvPr id="42" name="Flowchart: Connector 41">
            <a:extLst>
              <a:ext uri="{FF2B5EF4-FFF2-40B4-BE49-F238E27FC236}">
                <a16:creationId xmlns:a16="http://schemas.microsoft.com/office/drawing/2014/main" id="{D181FD38-F44A-8338-B1A9-30164A094815}"/>
              </a:ext>
            </a:extLst>
          </p:cNvPr>
          <p:cNvSpPr/>
          <p:nvPr/>
        </p:nvSpPr>
        <p:spPr>
          <a:xfrm>
            <a:off x="10731781" y="53469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7</a:t>
            </a:r>
          </a:p>
        </p:txBody>
      </p:sp>
    </p:spTree>
    <p:extLst>
      <p:ext uri="{BB962C8B-B14F-4D97-AF65-F5344CB8AC3E}">
        <p14:creationId xmlns:p14="http://schemas.microsoft.com/office/powerpoint/2010/main" val="3345167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11FDC323-C103-B10C-FF75-F50F51931C40}"/>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CE810AA9-95AF-48B0-97A1-00DBCF4212C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E6FB8AFE-7E41-5014-CA29-FE2A4BFEEF0A}"/>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70C53B95-2A76-D741-8C3E-08546D1245A3}"/>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AA4B6FDF-6AE1-6FA3-E0DD-9A85B7007C01}"/>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4397EAA3-EF9E-7DD5-D6DF-433AECFD45D6}"/>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16FC6266-2BA0-8BA8-40D4-C86273DA77D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C8340A6A-3EA1-2049-68FC-119A7DA8E557}"/>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95D6520C-2577-71C7-BA45-2244A9533A4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8B0A4FC7-9EF8-2308-85BB-6B10A9F831E1}"/>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A1BF3650-6420-BF7C-2153-8C3EFFAB8FD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A9800D57-0405-ED7F-25C8-3B93366DCC70}"/>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0EFE5DAB-C985-9099-6974-88BDCF00424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A0342C20-D1C6-6782-34CC-2C2F15922121}"/>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6371992D-258D-698A-C751-E4C34BE6008D}"/>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2391BF21-760B-0D4A-A8D6-9107C9F67C3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CE2F881D-B31C-CED4-C720-02B679C632B0}"/>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D2FD21F-0701-E424-9832-47926FAA8DCE}"/>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8A11CBAB-99BA-4ED6-87BE-8FE61ECF57E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4A349FBF-1D58-8CD9-0637-6C72B7AC3ED7}"/>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1BECF0B4-48F3-2C7F-8EE1-27F28AF2927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F6A4A30B-1C3D-41A9-952C-976CDD60B69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3CB53C4-A8AB-6491-B157-B1F89B665B8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BF8B8475-C915-0901-1C37-EC34597F3E59}"/>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9D190E65-9329-6282-A3DF-80A6ACA23B7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6DC62AEB-17C8-928C-8CDD-E9F09F308B8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9B66A1D3-4564-83C2-1A6F-41EB79DBD2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2BD70D2F-E7B5-8BF1-DA96-72B0357E20AE}"/>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64A89579-35EB-9ECA-4D8B-075817AAC01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97860BC3-2B07-E38A-279E-733049AF0D3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BB83E1A1-CCAC-9E7C-87A4-3BA12240320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F8FE9053-AFC3-295F-B048-A5C4B234CCAE}"/>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87DFCB-2375-AED0-90AA-7D2725FE883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A6B617A9-1CAE-823B-B8A6-496BF772F5B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763BE2AF-18C5-DA9B-7D8B-3A51DFC8FB4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0A32A24D-2E67-36B7-F382-2799395FD146}"/>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BA8A1DDF-7685-F914-4411-0CB803AAB95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83DCEC19-DEA8-D419-ECD9-490980FD054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9818C4A2-6FE0-2F27-DD6C-9F7EE2BD0E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434A1EE2-203E-85C6-948C-EF2ACAB6629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C2F34B82-93D6-63F8-010D-8D42B993BCF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94024D3D-8866-EC36-7C71-3A84B71EBE3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6C0FF8AE-8DD4-3EF5-A316-CF718ADD05C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77F582DA-7BCC-ED2D-0489-577CFC06E820}"/>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A71D06B-C1BF-518D-FADE-6362D70EC02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BD66AB2D-5F9C-640F-9EA7-29D348A0224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4B9DD80B-16EB-F9F1-A76C-A08867C57DF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5316773-A56A-CACD-C170-CE9290712872}"/>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1CBD73D0-B505-EC01-A4C8-ABB01F4110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F5BEF23F-6DB6-6130-A89F-028FACDE396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C1F0CD98-8A93-A25D-225E-7D90D180D76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B7158ADC-F9A8-6826-2E41-9EF1B628F450}"/>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A478EAA4-A506-4082-ADD2-3C297621023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E25DF301-712D-1123-E165-34C3B8B34C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C7CFBDA0-031A-167A-633D-12DC7300BDD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071F274C-16AC-CC5F-E7DC-8BA2C7610EDA}"/>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616E4B44-AF96-0401-1136-B5682833BAF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D51BC743-7819-915E-E65D-C93D1F42917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4CD4EB0E-D52A-05D9-EAF9-9FA82EDA72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416D93B5-7665-96C2-53A1-AC3018B643A3}"/>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822D2C3-9D15-BB1C-7AA7-E81C1FA227E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6985FA84-B908-84D7-B22A-40ABBA58761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DF97E3DC-8A30-EADD-62A4-E04446148F2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E1538BC-FA6C-102E-4623-2EDE81B80223}"/>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91DDAF39-9352-A74A-96FF-930A4E351DD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763BCE0D-CBFB-243F-B331-BEDAFE36EF1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B57B8590-FA58-13CE-18A7-0D9DB74B49C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164BB356-BC68-6BF5-27DD-609AD4451BF9}"/>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BD3F354D-A322-38E8-1FF6-5D88612A4D93}"/>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22B424E4-CD52-28B8-2D10-77DB4F331083}"/>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1B493C71-630B-91BE-0C63-F30993CADA2E}"/>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AAFB010E-C01B-3CE1-AAFC-FA51DF212A18}"/>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25C29166-777F-86E7-136F-AD5851417DE7}"/>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CAE7A72-BB23-D943-ED3A-DA1B76B293E0}"/>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9792AB1E-0792-BB21-0AB8-D600BF8E9B5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2A6DCCF2-421B-29DB-56DF-E53BCF2FEE15}"/>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241E19D1-1C5A-6CD0-0E1F-87BE7B2037D2}"/>
              </a:ext>
            </a:extLst>
          </p:cNvPr>
          <p:cNvSpPr txBox="1"/>
          <p:nvPr/>
        </p:nvSpPr>
        <p:spPr>
          <a:xfrm>
            <a:off x="1058476" y="1272419"/>
            <a:ext cx="4640802" cy="4639155"/>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Click on the ‘create a new one’ link under the Output section of the data mapping editor</a:t>
            </a:r>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‘Create variable’ window that opens, name it ‘temp’, set the Data Type to ‘String’, and check the ‘Use as an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ouput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of integration’ box</a:t>
            </a:r>
          </a:p>
          <a:p>
            <a:pPr marL="342900" indent="-342900">
              <a:lnSpc>
                <a:spcPts val="4000"/>
              </a:lnSpc>
              <a:buFont typeface="+mj-lt"/>
              <a:buAutoNum type="arabicPeriod"/>
            </a:pPr>
            <a:r>
              <a:rPr lang="en-US" sz="1800" kern="100" dirty="0">
                <a:latin typeface="Calibri" panose="020F0502020204030204" pitchFamily="34" charset="0"/>
                <a:cs typeface="Times New Roman" panose="02020603050405020304" pitchFamily="18" charset="0"/>
              </a:rPr>
              <a:t>Click the               button</a:t>
            </a:r>
            <a:endParaRPr lang="en-US" sz="2000" dirty="0"/>
          </a:p>
        </p:txBody>
      </p:sp>
      <p:pic>
        <p:nvPicPr>
          <p:cNvPr id="8" name="Picture 7">
            <a:extLst>
              <a:ext uri="{FF2B5EF4-FFF2-40B4-BE49-F238E27FC236}">
                <a16:creationId xmlns:a16="http://schemas.microsoft.com/office/drawing/2014/main" id="{4DDDDF45-3DA6-01C1-D625-F72E7F5F93EE}"/>
              </a:ext>
            </a:extLst>
          </p:cNvPr>
          <p:cNvPicPr>
            <a:picLocks noChangeAspect="1"/>
          </p:cNvPicPr>
          <p:nvPr/>
        </p:nvPicPr>
        <p:blipFill>
          <a:blip r:embed="rId6"/>
          <a:stretch>
            <a:fillRect/>
          </a:stretch>
        </p:blipFill>
        <p:spPr>
          <a:xfrm>
            <a:off x="6734856" y="659030"/>
            <a:ext cx="1390367" cy="252794"/>
          </a:xfrm>
          <a:prstGeom prst="rect">
            <a:avLst/>
          </a:prstGeom>
        </p:spPr>
      </p:pic>
      <p:pic>
        <p:nvPicPr>
          <p:cNvPr id="10" name="Picture 9">
            <a:extLst>
              <a:ext uri="{FF2B5EF4-FFF2-40B4-BE49-F238E27FC236}">
                <a16:creationId xmlns:a16="http://schemas.microsoft.com/office/drawing/2014/main" id="{768632E0-6233-9CE9-BBE0-C0E59ACD6E2B}"/>
              </a:ext>
            </a:extLst>
          </p:cNvPr>
          <p:cNvPicPr>
            <a:picLocks noChangeAspect="1"/>
          </p:cNvPicPr>
          <p:nvPr/>
        </p:nvPicPr>
        <p:blipFill>
          <a:blip r:embed="rId7"/>
          <a:stretch>
            <a:fillRect/>
          </a:stretch>
        </p:blipFill>
        <p:spPr>
          <a:xfrm>
            <a:off x="6734857" y="1825892"/>
            <a:ext cx="4187930" cy="644541"/>
          </a:xfrm>
          <a:prstGeom prst="rect">
            <a:avLst/>
          </a:prstGeom>
        </p:spPr>
      </p:pic>
      <p:sp>
        <p:nvSpPr>
          <p:cNvPr id="12" name="Arrow: Left 11">
            <a:extLst>
              <a:ext uri="{FF2B5EF4-FFF2-40B4-BE49-F238E27FC236}">
                <a16:creationId xmlns:a16="http://schemas.microsoft.com/office/drawing/2014/main" id="{5274E5EF-14BB-5B6B-CD1C-77C73B1B36EA}"/>
              </a:ext>
            </a:extLst>
          </p:cNvPr>
          <p:cNvSpPr/>
          <p:nvPr/>
        </p:nvSpPr>
        <p:spPr>
          <a:xfrm>
            <a:off x="10344383" y="198141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0E80C12-CF55-4C22-0061-0A67DA4EC765}"/>
              </a:ext>
            </a:extLst>
          </p:cNvPr>
          <p:cNvPicPr>
            <a:picLocks noChangeAspect="1"/>
          </p:cNvPicPr>
          <p:nvPr/>
        </p:nvPicPr>
        <p:blipFill>
          <a:blip r:embed="rId8"/>
          <a:stretch>
            <a:fillRect/>
          </a:stretch>
        </p:blipFill>
        <p:spPr>
          <a:xfrm>
            <a:off x="7810152" y="2672340"/>
            <a:ext cx="1802112" cy="3560423"/>
          </a:xfrm>
          <a:prstGeom prst="rect">
            <a:avLst/>
          </a:prstGeom>
        </p:spPr>
      </p:pic>
      <p:sp>
        <p:nvSpPr>
          <p:cNvPr id="15" name="Arrow: Left 14">
            <a:extLst>
              <a:ext uri="{FF2B5EF4-FFF2-40B4-BE49-F238E27FC236}">
                <a16:creationId xmlns:a16="http://schemas.microsoft.com/office/drawing/2014/main" id="{0C251D1A-0897-5CD1-470E-3405171D13DA}"/>
              </a:ext>
            </a:extLst>
          </p:cNvPr>
          <p:cNvSpPr/>
          <p:nvPr/>
        </p:nvSpPr>
        <p:spPr>
          <a:xfrm>
            <a:off x="8333522" y="31937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3DD6C6AD-1F1C-A8C0-2D13-9C641B34668D}"/>
              </a:ext>
            </a:extLst>
          </p:cNvPr>
          <p:cNvSpPr/>
          <p:nvPr/>
        </p:nvSpPr>
        <p:spPr>
          <a:xfrm>
            <a:off x="8473678" y="35334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E88339A9-69A3-77AA-F198-B1DD706DD04D}"/>
              </a:ext>
            </a:extLst>
          </p:cNvPr>
          <p:cNvSpPr/>
          <p:nvPr/>
        </p:nvSpPr>
        <p:spPr>
          <a:xfrm>
            <a:off x="9405933" y="53722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2EB1D40D-4BC3-38BA-12B0-3C4860FDDF88}"/>
              </a:ext>
            </a:extLst>
          </p:cNvPr>
          <p:cNvSpPr/>
          <p:nvPr/>
        </p:nvSpPr>
        <p:spPr>
          <a:xfrm>
            <a:off x="8454861" y="58390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B762D9F-06AD-FC5C-2914-B196CE338CF6}"/>
              </a:ext>
            </a:extLst>
          </p:cNvPr>
          <p:cNvPicPr>
            <a:picLocks noChangeAspect="1"/>
          </p:cNvPicPr>
          <p:nvPr/>
        </p:nvPicPr>
        <p:blipFill>
          <a:blip r:embed="rId9"/>
          <a:stretch>
            <a:fillRect/>
          </a:stretch>
        </p:blipFill>
        <p:spPr>
          <a:xfrm>
            <a:off x="2279347" y="5493579"/>
            <a:ext cx="771525" cy="419100"/>
          </a:xfrm>
          <a:prstGeom prst="rect">
            <a:avLst/>
          </a:prstGeom>
        </p:spPr>
      </p:pic>
      <p:sp>
        <p:nvSpPr>
          <p:cNvPr id="21" name="Flowchart: Connector 20">
            <a:extLst>
              <a:ext uri="{FF2B5EF4-FFF2-40B4-BE49-F238E27FC236}">
                <a16:creationId xmlns:a16="http://schemas.microsoft.com/office/drawing/2014/main" id="{36A6FA9F-964C-6654-A89E-37B031C9205B}"/>
              </a:ext>
            </a:extLst>
          </p:cNvPr>
          <p:cNvSpPr/>
          <p:nvPr/>
        </p:nvSpPr>
        <p:spPr>
          <a:xfrm>
            <a:off x="10905674" y="19573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84F87EBE-9580-B80D-867A-AA3BCC224D91}"/>
              </a:ext>
            </a:extLst>
          </p:cNvPr>
          <p:cNvSpPr/>
          <p:nvPr/>
        </p:nvSpPr>
        <p:spPr>
          <a:xfrm>
            <a:off x="8906178" y="31552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89C895A7-3DB7-8F3B-E6A7-812BDA56FC82}"/>
              </a:ext>
            </a:extLst>
          </p:cNvPr>
          <p:cNvSpPr/>
          <p:nvPr/>
        </p:nvSpPr>
        <p:spPr>
          <a:xfrm>
            <a:off x="9038583" y="350009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4" name="Flowchart: Connector 23">
            <a:extLst>
              <a:ext uri="{FF2B5EF4-FFF2-40B4-BE49-F238E27FC236}">
                <a16:creationId xmlns:a16="http://schemas.microsoft.com/office/drawing/2014/main" id="{0A75308F-7A55-0688-A924-C614CC9B5323}"/>
              </a:ext>
            </a:extLst>
          </p:cNvPr>
          <p:cNvSpPr/>
          <p:nvPr/>
        </p:nvSpPr>
        <p:spPr>
          <a:xfrm>
            <a:off x="9976043" y="534819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5" name="Flowchart: Connector 24">
            <a:extLst>
              <a:ext uri="{FF2B5EF4-FFF2-40B4-BE49-F238E27FC236}">
                <a16:creationId xmlns:a16="http://schemas.microsoft.com/office/drawing/2014/main" id="{712239B0-F88D-2051-5C13-DAAFE93FE7B8}"/>
              </a:ext>
            </a:extLst>
          </p:cNvPr>
          <p:cNvSpPr/>
          <p:nvPr/>
        </p:nvSpPr>
        <p:spPr>
          <a:xfrm>
            <a:off x="9038583" y="581499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Tree>
    <p:extLst>
      <p:ext uri="{BB962C8B-B14F-4D97-AF65-F5344CB8AC3E}">
        <p14:creationId xmlns:p14="http://schemas.microsoft.com/office/powerpoint/2010/main" val="1303117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8" name="Picture 7">
            <a:extLst>
              <a:ext uri="{FF2B5EF4-FFF2-40B4-BE49-F238E27FC236}">
                <a16:creationId xmlns:a16="http://schemas.microsoft.com/office/drawing/2014/main" id="{40ADDE9F-E5D9-A778-CD01-AE98FDA00397}"/>
              </a:ext>
            </a:extLst>
          </p:cNvPr>
          <p:cNvPicPr>
            <a:picLocks noChangeAspect="1"/>
          </p:cNvPicPr>
          <p:nvPr/>
        </p:nvPicPr>
        <p:blipFill>
          <a:blip r:embed="rId6"/>
          <a:stretch>
            <a:fillRect/>
          </a:stretch>
        </p:blipFill>
        <p:spPr>
          <a:xfrm>
            <a:off x="6734856" y="659030"/>
            <a:ext cx="1390367" cy="252794"/>
          </a:xfrm>
          <a:prstGeom prst="rect">
            <a:avLst/>
          </a:prstGeom>
        </p:spPr>
      </p:pic>
      <p:sp>
        <p:nvSpPr>
          <p:cNvPr id="9" name="TextBox 8">
            <a:extLst>
              <a:ext uri="{FF2B5EF4-FFF2-40B4-BE49-F238E27FC236}">
                <a16:creationId xmlns:a16="http://schemas.microsoft.com/office/drawing/2014/main" id="{F8897D49-52F4-0BD8-C690-914660EE81AA}"/>
              </a:ext>
            </a:extLst>
          </p:cNvPr>
          <p:cNvSpPr txBox="1"/>
          <p:nvPr/>
        </p:nvSpPr>
        <p:spPr>
          <a:xfrm>
            <a:off x="1058476" y="1272419"/>
            <a:ext cx="4640802" cy="4627421"/>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sz="1600" dirty="0"/>
              <a:t>Click the left-pointing arrow in the upper left of the screen to exit the Data Mapping Task Editor back to the main Application Integration Workflow Editor screen</a:t>
            </a:r>
          </a:p>
          <a:p>
            <a:pPr marL="342900" indent="-342900">
              <a:lnSpc>
                <a:spcPts val="4000"/>
              </a:lnSpc>
              <a:buFont typeface="+mj-lt"/>
              <a:buAutoNum type="arabicPeriod"/>
            </a:pPr>
            <a:r>
              <a:rPr lang="en-US" sz="1600" dirty="0"/>
              <a:t>Click the              widget once more, scroll down to the ‘Customer Actions’ section and select the                    task and drop it into the workflow.   </a:t>
            </a:r>
          </a:p>
        </p:txBody>
      </p:sp>
      <p:pic>
        <p:nvPicPr>
          <p:cNvPr id="11" name="Picture 10">
            <a:extLst>
              <a:ext uri="{FF2B5EF4-FFF2-40B4-BE49-F238E27FC236}">
                <a16:creationId xmlns:a16="http://schemas.microsoft.com/office/drawing/2014/main" id="{58064913-DFEA-3495-A396-BBFC75096629}"/>
              </a:ext>
            </a:extLst>
          </p:cNvPr>
          <p:cNvPicPr>
            <a:picLocks noChangeAspect="1"/>
          </p:cNvPicPr>
          <p:nvPr/>
        </p:nvPicPr>
        <p:blipFill>
          <a:blip r:embed="rId7"/>
          <a:stretch>
            <a:fillRect/>
          </a:stretch>
        </p:blipFill>
        <p:spPr>
          <a:xfrm>
            <a:off x="7151647" y="1580315"/>
            <a:ext cx="2668628" cy="612695"/>
          </a:xfrm>
          <a:prstGeom prst="rect">
            <a:avLst/>
          </a:prstGeom>
        </p:spPr>
      </p:pic>
      <p:sp>
        <p:nvSpPr>
          <p:cNvPr id="13" name="Arrow: Right 12">
            <a:extLst>
              <a:ext uri="{FF2B5EF4-FFF2-40B4-BE49-F238E27FC236}">
                <a16:creationId xmlns:a16="http://schemas.microsoft.com/office/drawing/2014/main" id="{8673BADA-A7C3-03A6-1D86-3D0D3C1D2199}"/>
              </a:ext>
            </a:extLst>
          </p:cNvPr>
          <p:cNvSpPr/>
          <p:nvPr/>
        </p:nvSpPr>
        <p:spPr>
          <a:xfrm>
            <a:off x="6751717" y="1970835"/>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1D346C6-3342-11E3-8846-248374517710}"/>
              </a:ext>
            </a:extLst>
          </p:cNvPr>
          <p:cNvPicPr>
            <a:picLocks noChangeAspect="1"/>
          </p:cNvPicPr>
          <p:nvPr/>
        </p:nvPicPr>
        <p:blipFill>
          <a:blip r:embed="rId8"/>
          <a:stretch>
            <a:fillRect/>
          </a:stretch>
        </p:blipFill>
        <p:spPr>
          <a:xfrm>
            <a:off x="8278480" y="2410473"/>
            <a:ext cx="1837070" cy="3822290"/>
          </a:xfrm>
          <a:prstGeom prst="rect">
            <a:avLst/>
          </a:prstGeom>
        </p:spPr>
      </p:pic>
      <p:sp>
        <p:nvSpPr>
          <p:cNvPr id="16" name="Arrow: Right 15">
            <a:extLst>
              <a:ext uri="{FF2B5EF4-FFF2-40B4-BE49-F238E27FC236}">
                <a16:creationId xmlns:a16="http://schemas.microsoft.com/office/drawing/2014/main" id="{38686599-A010-E86D-5DA3-7F72135404BB}"/>
              </a:ext>
            </a:extLst>
          </p:cNvPr>
          <p:cNvSpPr/>
          <p:nvPr/>
        </p:nvSpPr>
        <p:spPr>
          <a:xfrm>
            <a:off x="7927455" y="2560657"/>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839C62C2-190C-B59D-6CDB-DA0B975B2412}"/>
              </a:ext>
            </a:extLst>
          </p:cNvPr>
          <p:cNvSpPr/>
          <p:nvPr/>
        </p:nvSpPr>
        <p:spPr>
          <a:xfrm>
            <a:off x="9197015" y="54242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B36877B-E99A-0523-0EF8-08F4B4524F08}"/>
              </a:ext>
            </a:extLst>
          </p:cNvPr>
          <p:cNvPicPr>
            <a:picLocks noChangeAspect="1"/>
          </p:cNvPicPr>
          <p:nvPr/>
        </p:nvPicPr>
        <p:blipFill>
          <a:blip r:embed="rId9"/>
          <a:stretch>
            <a:fillRect/>
          </a:stretch>
        </p:blipFill>
        <p:spPr>
          <a:xfrm>
            <a:off x="2269822" y="3999742"/>
            <a:ext cx="781050" cy="333375"/>
          </a:xfrm>
          <a:prstGeom prst="rect">
            <a:avLst/>
          </a:prstGeom>
        </p:spPr>
      </p:pic>
      <p:pic>
        <p:nvPicPr>
          <p:cNvPr id="19" name="Picture 18">
            <a:extLst>
              <a:ext uri="{FF2B5EF4-FFF2-40B4-BE49-F238E27FC236}">
                <a16:creationId xmlns:a16="http://schemas.microsoft.com/office/drawing/2014/main" id="{92F8B377-A9EE-DC77-FCFC-4E927B85B679}"/>
              </a:ext>
            </a:extLst>
          </p:cNvPr>
          <p:cNvPicPr>
            <a:picLocks noChangeAspect="1"/>
          </p:cNvPicPr>
          <p:nvPr/>
        </p:nvPicPr>
        <p:blipFill>
          <a:blip r:embed="rId10"/>
          <a:stretch>
            <a:fillRect/>
          </a:stretch>
        </p:blipFill>
        <p:spPr>
          <a:xfrm>
            <a:off x="2407145" y="5068223"/>
            <a:ext cx="993539" cy="275983"/>
          </a:xfrm>
          <a:prstGeom prst="rect">
            <a:avLst/>
          </a:prstGeom>
        </p:spPr>
      </p:pic>
      <p:sp>
        <p:nvSpPr>
          <p:cNvPr id="20" name="Flowchart: Connector 19">
            <a:extLst>
              <a:ext uri="{FF2B5EF4-FFF2-40B4-BE49-F238E27FC236}">
                <a16:creationId xmlns:a16="http://schemas.microsoft.com/office/drawing/2014/main" id="{C0B9C2D6-4F06-F6D5-A14D-A7C44678DECF}"/>
              </a:ext>
            </a:extLst>
          </p:cNvPr>
          <p:cNvSpPr/>
          <p:nvPr/>
        </p:nvSpPr>
        <p:spPr>
          <a:xfrm>
            <a:off x="6528534" y="194997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192D795B-F19D-CE25-D0A9-4C14C88987DA}"/>
              </a:ext>
            </a:extLst>
          </p:cNvPr>
          <p:cNvSpPr/>
          <p:nvPr/>
        </p:nvSpPr>
        <p:spPr>
          <a:xfrm>
            <a:off x="7686485" y="253985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D4D0A959-9CFC-D9BB-E671-173509438B7D}"/>
              </a:ext>
            </a:extLst>
          </p:cNvPr>
          <p:cNvSpPr/>
          <p:nvPr/>
        </p:nvSpPr>
        <p:spPr>
          <a:xfrm>
            <a:off x="9748549" y="539247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757803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E94C1F6B-1986-115A-9793-86B1E8B79F5E}"/>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A562F904-5916-0EB0-49E2-56D7E2AFB877}"/>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7AE64B69-1FC4-F64B-3AD8-C7D634786A3C}"/>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EA4BCD07-46BF-9B5D-B080-428BF8F454B7}"/>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600208B-0404-058E-CD2F-1D5529D9972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379B41B3-EBA0-F8A2-2990-D049CCAEBD61}"/>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DB3F6A6-EB11-AA4D-EDD7-7C20568A96B9}"/>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1C3BE2E1-D412-F81C-C682-69C347C60109}"/>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3EE2E132-1030-51C8-AF95-1D4238481052}"/>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233E4377-2B23-6BF6-7425-2B73E1C78033}"/>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355FED04-87E8-E777-A662-A0C686777750}"/>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420711B1-15B8-021C-0C6B-CBA8B7B7112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63A11237-0BF4-C1F5-0431-FAFD9CA3FCCD}"/>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BBF669CB-0318-6A3F-7139-7EDBBFDF255E}"/>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EE87C98A-6C1D-B4EF-6540-C1E532A51B0E}"/>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57A19BE3-B98F-86D3-6BE2-0C727F572097}"/>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6158FB81-B5C2-57D8-14EB-93832D561E67}"/>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D3C19B9-B26B-B881-B71A-9018FC03B81F}"/>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1C86AE82-8D9A-EA03-783A-092F5E7FDF97}"/>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FFE11AFD-54C8-95FD-681B-6E954CBB6506}"/>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C7C3AB49-2E23-AD96-EE02-4D411A67982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01121DAC-FCAD-5031-ABB7-B59BA69237D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857855B6-5304-5781-D1AA-D680625D73E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479E39C-D64C-D028-B9FE-3D8A55B2A615}"/>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C4CCA512-87E1-3D8D-14DC-CEAC74A2966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4324CDE0-0D55-6E69-8E87-AC539D53AC3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9C61E4BD-337E-AEDB-3C5E-6A1A04D2ED8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AB0F9F9B-E7C7-B676-EA23-2B286640940F}"/>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B396F131-88F6-E1D6-9054-BED06C9DFF8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0196399A-3861-E3BC-E0F5-4BD22EA047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29BD2065-5318-A015-A7B8-630874D5BB8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E12E7AA9-08E3-3016-D8A4-E9631671BDAD}"/>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AEEF0300-B313-3988-8BA9-0F72DEF36E2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973C3281-58B2-C936-B20F-C5348EE0B6B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5073EAD1-D5E5-4E88-1850-BC1C1D1ADF0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56499851-58BD-7FC3-A864-3915565199E2}"/>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7EB09320-B34F-9FD3-0335-904A6FF7805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C6D3E77E-4230-964F-34C2-F63AF1A7855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2E704540-1116-9697-C9C0-C2380488CE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EF859DCD-BE06-836F-0C3B-F0F9C02DA0EC}"/>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1A501F60-342E-DEFA-948E-DBF042362CD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1916469E-1AA4-D0DE-887D-9091BD4C7E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38AD5D2-5B68-D2D5-64AD-AB0B06A6BE7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770DAF3B-A17B-C030-87B8-8E7563C78D9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AA78D73B-38EA-78A1-6DDB-6E9E0ECB1C5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5F5C3BE1-2A34-191B-2266-74F61588787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E585ACE7-7858-19C8-C737-E67A28D43C5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066ED3D0-D965-6DE1-0B11-045A1DF05102}"/>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4169628E-902A-BE42-5290-B055F07F9C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09DE5D5C-2965-E31B-2B2A-00E9D4A08BB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C6FF2315-694E-607B-40FA-E4385CED5D2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25A10A39-FCBC-B0F2-172B-CDCF394B4054}"/>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7A046B40-D45F-1442-AAE9-E49556776AD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0820571E-1875-5795-593E-F45FF7DA3A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358D80A9-79DC-AFE2-ED98-D4895E5F6C9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5C675251-F319-4E7D-9A60-29CD26F2CFC5}"/>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8B9CF775-533B-677B-4F0A-E4188762025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C7EC0CAD-8404-A986-0F91-5E586D09EC4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E14DED7A-3379-2DA4-A2B3-34956922622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5C341730-E7DB-82F6-745B-C0E6915C1E00}"/>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E23E9D97-2160-4E19-D17B-0EE5542D142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CF5D549D-B112-1E43-2D7B-030653E4202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5BA368A8-F1E4-E199-EE5B-0EA6CBE7B5A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ABD927E5-16F3-A265-A5A4-BD1A65247430}"/>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31135CB3-BBFD-0E5A-44CB-B0A6F0C0A04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CC863053-0C48-3B10-36A3-E6421FECF22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1A071011-AD49-AB35-0C6F-373E0B70F3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62E94CF5-59AB-6D87-3FFB-B59CDF7ABAF4}"/>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20389051-542E-6796-BC21-8C99AEA7FDD5}"/>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041FA9D6-BF61-6DCE-1515-C11924EAFFFC}"/>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1ABF6BA1-8798-DE0B-8EE5-BF9071BCA3B9}"/>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CE4444DA-7407-67AD-4BF8-C106889927D6}"/>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851372CF-7B26-A702-885D-F4BC0E2E4327}"/>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8CD50081-7DCA-24A5-A6CC-9FD58A8EA726}"/>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D3CEC880-EC88-9F7F-2720-65295A2E8DB1}"/>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029DB2D0-5B09-B466-7847-F2C2E6C02671}"/>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8" name="Picture 7">
            <a:extLst>
              <a:ext uri="{FF2B5EF4-FFF2-40B4-BE49-F238E27FC236}">
                <a16:creationId xmlns:a16="http://schemas.microsoft.com/office/drawing/2014/main" id="{29EADEDB-DAB0-E702-B249-2FD51BB39E3A}"/>
              </a:ext>
            </a:extLst>
          </p:cNvPr>
          <p:cNvPicPr>
            <a:picLocks noChangeAspect="1"/>
          </p:cNvPicPr>
          <p:nvPr/>
        </p:nvPicPr>
        <p:blipFill>
          <a:blip r:embed="rId6"/>
          <a:stretch>
            <a:fillRect/>
          </a:stretch>
        </p:blipFill>
        <p:spPr>
          <a:xfrm>
            <a:off x="6734856" y="659030"/>
            <a:ext cx="1390367" cy="252794"/>
          </a:xfrm>
          <a:prstGeom prst="rect">
            <a:avLst/>
          </a:prstGeom>
        </p:spPr>
      </p:pic>
      <p:sp>
        <p:nvSpPr>
          <p:cNvPr id="9" name="TextBox 8">
            <a:extLst>
              <a:ext uri="{FF2B5EF4-FFF2-40B4-BE49-F238E27FC236}">
                <a16:creationId xmlns:a16="http://schemas.microsoft.com/office/drawing/2014/main" id="{6DD0623A-E3C0-F2DA-B4A8-D532E2F02C99}"/>
              </a:ext>
            </a:extLst>
          </p:cNvPr>
          <p:cNvSpPr txBox="1"/>
          <p:nvPr/>
        </p:nvSpPr>
        <p:spPr>
          <a:xfrm>
            <a:off x="1058476" y="1272419"/>
            <a:ext cx="4640802" cy="4641463"/>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sz="1600" dirty="0"/>
              <a:t>In the Send Email detail panel that appears on the right – complete the fields as shown in the screenshot.  Note the following:</a:t>
            </a:r>
          </a:p>
          <a:p>
            <a:pPr marL="342900" indent="-342900">
              <a:lnSpc>
                <a:spcPts val="4000"/>
              </a:lnSpc>
              <a:buFont typeface="+mj-lt"/>
              <a:buAutoNum type="arabicPeriod"/>
            </a:pPr>
            <a:endParaRPr lang="en-US" sz="1600" dirty="0"/>
          </a:p>
          <a:p>
            <a:pPr marL="342900" indent="-342900">
              <a:lnSpc>
                <a:spcPts val="4000"/>
              </a:lnSpc>
              <a:buFont typeface="Arial" panose="020B0604020202020204" pitchFamily="34" charset="0"/>
              <a:buChar char="•"/>
            </a:pPr>
            <a:r>
              <a:rPr lang="en-US" sz="1600" dirty="0"/>
              <a:t>Use your own email address as the recipient</a:t>
            </a:r>
          </a:p>
          <a:p>
            <a:pPr marL="342900" indent="-342900">
              <a:lnSpc>
                <a:spcPts val="4000"/>
              </a:lnSpc>
              <a:buFont typeface="Arial" panose="020B0604020202020204" pitchFamily="34" charset="0"/>
              <a:buChar char="•"/>
            </a:pPr>
            <a:r>
              <a:rPr lang="en-US" sz="1600" dirty="0"/>
              <a:t>Be sure to include the variable name in the Body variable enclosed in dollar sign characters:   </a:t>
            </a:r>
            <a:r>
              <a:rPr lang="en-US" sz="1600" dirty="0">
                <a:latin typeface="Courier New" panose="02070309020205020404" pitchFamily="49" charset="0"/>
                <a:cs typeface="Courier New" panose="02070309020205020404" pitchFamily="49" charset="0"/>
              </a:rPr>
              <a:t>$temp$</a:t>
            </a:r>
          </a:p>
        </p:txBody>
      </p:sp>
      <p:pic>
        <p:nvPicPr>
          <p:cNvPr id="10" name="Picture 9">
            <a:extLst>
              <a:ext uri="{FF2B5EF4-FFF2-40B4-BE49-F238E27FC236}">
                <a16:creationId xmlns:a16="http://schemas.microsoft.com/office/drawing/2014/main" id="{D261C5CC-6D42-E4BD-9CD0-DD11F73D1394}"/>
              </a:ext>
            </a:extLst>
          </p:cNvPr>
          <p:cNvPicPr>
            <a:picLocks noChangeAspect="1"/>
          </p:cNvPicPr>
          <p:nvPr/>
        </p:nvPicPr>
        <p:blipFill>
          <a:blip r:embed="rId7"/>
          <a:stretch>
            <a:fillRect/>
          </a:stretch>
        </p:blipFill>
        <p:spPr>
          <a:xfrm>
            <a:off x="7511845" y="1436021"/>
            <a:ext cx="2526193" cy="4498009"/>
          </a:xfrm>
          <a:prstGeom prst="rect">
            <a:avLst/>
          </a:prstGeom>
        </p:spPr>
      </p:pic>
      <p:sp>
        <p:nvSpPr>
          <p:cNvPr id="12" name="Arrow: Left 11">
            <a:extLst>
              <a:ext uri="{FF2B5EF4-FFF2-40B4-BE49-F238E27FC236}">
                <a16:creationId xmlns:a16="http://schemas.microsoft.com/office/drawing/2014/main" id="{4BE06D42-5F48-FCF0-4B4D-105C5938CE7D}"/>
              </a:ext>
            </a:extLst>
          </p:cNvPr>
          <p:cNvSpPr/>
          <p:nvPr/>
        </p:nvSpPr>
        <p:spPr>
          <a:xfrm>
            <a:off x="8926655" y="339562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2E87D2B0-D114-D895-7548-85F99D6CB8F5}"/>
              </a:ext>
            </a:extLst>
          </p:cNvPr>
          <p:cNvSpPr/>
          <p:nvPr/>
        </p:nvSpPr>
        <p:spPr>
          <a:xfrm>
            <a:off x="9174305" y="48525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194A1490-B90E-D695-D56B-A5839F776037}"/>
              </a:ext>
            </a:extLst>
          </p:cNvPr>
          <p:cNvSpPr/>
          <p:nvPr/>
        </p:nvSpPr>
        <p:spPr>
          <a:xfrm>
            <a:off x="9069530" y="559163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DEAEE37C-0815-25FD-0777-DFDAF3FF615B}"/>
              </a:ext>
            </a:extLst>
          </p:cNvPr>
          <p:cNvSpPr/>
          <p:nvPr/>
        </p:nvSpPr>
        <p:spPr>
          <a:xfrm>
            <a:off x="9486725" y="337157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Flowchart: Connector 16">
            <a:extLst>
              <a:ext uri="{FF2B5EF4-FFF2-40B4-BE49-F238E27FC236}">
                <a16:creationId xmlns:a16="http://schemas.microsoft.com/office/drawing/2014/main" id="{71383DFF-106F-DD9E-80F7-272B5A8B427C}"/>
              </a:ext>
            </a:extLst>
          </p:cNvPr>
          <p:cNvSpPr/>
          <p:nvPr/>
        </p:nvSpPr>
        <p:spPr>
          <a:xfrm>
            <a:off x="9731080" y="481242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8" name="Flowchart: Connector 17">
            <a:extLst>
              <a:ext uri="{FF2B5EF4-FFF2-40B4-BE49-F238E27FC236}">
                <a16:creationId xmlns:a16="http://schemas.microsoft.com/office/drawing/2014/main" id="{087DDE51-3424-5E82-F2C9-2FA3CE647B56}"/>
              </a:ext>
            </a:extLst>
          </p:cNvPr>
          <p:cNvSpPr/>
          <p:nvPr/>
        </p:nvSpPr>
        <p:spPr>
          <a:xfrm>
            <a:off x="9639640" y="554820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815202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93941" y="1293155"/>
            <a:ext cx="4231860" cy="5152116"/>
          </a:xfrm>
          <a:prstGeom prst="rect">
            <a:avLst/>
          </a:prstGeom>
          <a:noFill/>
        </p:spPr>
        <p:txBody>
          <a:bodyPr wrap="square" rtlCol="0">
            <a:spAutoFit/>
          </a:bodyPr>
          <a:lstStyle/>
          <a:p>
            <a:pPr>
              <a:lnSpc>
                <a:spcPts val="4000"/>
              </a:lnSpc>
            </a:pPr>
            <a:r>
              <a:rPr lang="en-US" sz="2000" i="1" dirty="0"/>
              <a:t>Many popular IoT type sensors can be connected to GPIO:</a:t>
            </a:r>
          </a:p>
          <a:p>
            <a:pPr marL="342900" indent="-342900">
              <a:lnSpc>
                <a:spcPts val="4000"/>
              </a:lnSpc>
              <a:buFont typeface="Arial" panose="020B0604020202020204" pitchFamily="34" charset="0"/>
              <a:buChar char="•"/>
            </a:pPr>
            <a:r>
              <a:rPr lang="en-US" sz="2000" dirty="0"/>
              <a:t>Temp</a:t>
            </a:r>
          </a:p>
          <a:p>
            <a:pPr marL="342900" indent="-342900">
              <a:lnSpc>
                <a:spcPts val="4000"/>
              </a:lnSpc>
              <a:buFont typeface="Arial" panose="020B0604020202020204" pitchFamily="34" charset="0"/>
              <a:buChar char="•"/>
            </a:pPr>
            <a:r>
              <a:rPr lang="en-US" sz="2000" dirty="0"/>
              <a:t>Humidity</a:t>
            </a:r>
          </a:p>
          <a:p>
            <a:pPr marL="342900" indent="-342900">
              <a:lnSpc>
                <a:spcPts val="4000"/>
              </a:lnSpc>
              <a:buFont typeface="Arial" panose="020B0604020202020204" pitchFamily="34" charset="0"/>
              <a:buChar char="•"/>
            </a:pPr>
            <a:r>
              <a:rPr lang="en-US" sz="2000" dirty="0"/>
              <a:t>Light</a:t>
            </a:r>
          </a:p>
          <a:p>
            <a:pPr marL="342900" indent="-342900">
              <a:lnSpc>
                <a:spcPts val="4000"/>
              </a:lnSpc>
              <a:buFont typeface="Arial" panose="020B0604020202020204" pitchFamily="34" charset="0"/>
              <a:buChar char="•"/>
            </a:pPr>
            <a:r>
              <a:rPr lang="en-US" sz="2000" dirty="0"/>
              <a:t>Fire</a:t>
            </a:r>
          </a:p>
          <a:p>
            <a:pPr marL="342900" indent="-342900">
              <a:lnSpc>
                <a:spcPts val="4000"/>
              </a:lnSpc>
              <a:buFont typeface="Arial" panose="020B0604020202020204" pitchFamily="34" charset="0"/>
              <a:buChar char="•"/>
            </a:pPr>
            <a:r>
              <a:rPr lang="en-US" sz="2000" dirty="0"/>
              <a:t>Sound</a:t>
            </a:r>
          </a:p>
          <a:p>
            <a:pPr marL="342900" indent="-342900">
              <a:lnSpc>
                <a:spcPts val="4000"/>
              </a:lnSpc>
              <a:buFont typeface="Arial" panose="020B0604020202020204" pitchFamily="34" charset="0"/>
              <a:buChar char="•"/>
            </a:pPr>
            <a:r>
              <a:rPr lang="en-US" sz="2000" dirty="0"/>
              <a:t>Motion</a:t>
            </a:r>
          </a:p>
          <a:p>
            <a:pPr marL="342900" indent="-342900">
              <a:lnSpc>
                <a:spcPts val="4000"/>
              </a:lnSpc>
              <a:buFont typeface="Arial" panose="020B0604020202020204" pitchFamily="34" charset="0"/>
              <a:buChar char="•"/>
            </a:pPr>
            <a:r>
              <a:rPr lang="en-US" sz="2000" dirty="0"/>
              <a:t>IR</a:t>
            </a:r>
          </a:p>
          <a:p>
            <a:pPr marL="342900" indent="-342900">
              <a:lnSpc>
                <a:spcPts val="4000"/>
              </a:lnSpc>
              <a:buFont typeface="Arial" panose="020B0604020202020204" pitchFamily="34" charset="0"/>
              <a:buChar char="•"/>
            </a:pPr>
            <a:r>
              <a:rPr lang="en-US" sz="2000" dirty="0"/>
              <a:t>Joystick, etc.</a:t>
            </a:r>
          </a:p>
        </p:txBody>
      </p:sp>
      <p:pic>
        <p:nvPicPr>
          <p:cNvPr id="5" name="Picture 4">
            <a:extLst>
              <a:ext uri="{FF2B5EF4-FFF2-40B4-BE49-F238E27FC236}">
                <a16:creationId xmlns:a16="http://schemas.microsoft.com/office/drawing/2014/main" id="{26DE91DB-8413-D8B7-FCC2-9EEC7DDFA696}"/>
              </a:ext>
            </a:extLst>
          </p:cNvPr>
          <p:cNvPicPr>
            <a:picLocks noChangeAspect="1"/>
          </p:cNvPicPr>
          <p:nvPr/>
        </p:nvPicPr>
        <p:blipFill>
          <a:blip r:embed="rId6"/>
          <a:stretch>
            <a:fillRect/>
          </a:stretch>
        </p:blipFill>
        <p:spPr>
          <a:xfrm>
            <a:off x="6622399" y="1561612"/>
            <a:ext cx="4524522" cy="4524522"/>
          </a:xfrm>
          <a:prstGeom prst="rect">
            <a:avLst/>
          </a:prstGeom>
        </p:spPr>
      </p:pic>
      <p:pic>
        <p:nvPicPr>
          <p:cNvPr id="6" name="Picture 5">
            <a:extLst>
              <a:ext uri="{FF2B5EF4-FFF2-40B4-BE49-F238E27FC236}">
                <a16:creationId xmlns:a16="http://schemas.microsoft.com/office/drawing/2014/main" id="{F4B37374-5632-217D-1250-E102D92CFF04}"/>
              </a:ext>
            </a:extLst>
          </p:cNvPr>
          <p:cNvPicPr>
            <a:picLocks noChangeAspect="1"/>
          </p:cNvPicPr>
          <p:nvPr/>
        </p:nvPicPr>
        <p:blipFill>
          <a:blip r:embed="rId7"/>
          <a:stretch>
            <a:fillRect/>
          </a:stretch>
        </p:blipFill>
        <p:spPr>
          <a:xfrm>
            <a:off x="6734857" y="631788"/>
            <a:ext cx="1465668" cy="391745"/>
          </a:xfrm>
          <a:prstGeom prst="rect">
            <a:avLst/>
          </a:prstGeom>
        </p:spPr>
      </p:pic>
    </p:spTree>
    <p:extLst>
      <p:ext uri="{BB962C8B-B14F-4D97-AF65-F5344CB8AC3E}">
        <p14:creationId xmlns:p14="http://schemas.microsoft.com/office/powerpoint/2010/main" val="3577112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6281"/>
          </a:xfrm>
          <a:prstGeom prst="rect">
            <a:avLst/>
          </a:prstGeom>
          <a:noFill/>
        </p:spPr>
        <p:txBody>
          <a:bodyPr wrap="square" rtlCol="0">
            <a:spAutoFit/>
          </a:bodyPr>
          <a:lstStyle/>
          <a:p>
            <a:pPr>
              <a:lnSpc>
                <a:spcPts val="4000"/>
              </a:lnSpc>
            </a:pPr>
            <a:r>
              <a:rPr lang="en-US" sz="2000" b="1" u="sng" dirty="0"/>
              <a:t>STEP 8:  ALERTING</a:t>
            </a:r>
          </a:p>
          <a:p>
            <a:pPr>
              <a:lnSpc>
                <a:spcPts val="4000"/>
              </a:lnSpc>
            </a:pPr>
            <a:r>
              <a:rPr lang="en-US" sz="1600" kern="100" dirty="0">
                <a:effectLst/>
                <a:latin typeface="+mn-lt"/>
                <a:ea typeface="Calibri" panose="020F0502020204030204" pitchFamily="34" charset="0"/>
                <a:cs typeface="Times New Roman" panose="02020603050405020304" pitchFamily="18" charset="0"/>
              </a:rPr>
              <a:t>Now link the tasks to build the workflow by clicking on the circle at the bottom of the Cloud Pub/Sub Trigger task and drag the connector down to the Data Mapping Task.  Do the same thing to connect the Data Mapping task to the Send Email task.</a:t>
            </a:r>
          </a:p>
          <a:p>
            <a:pPr>
              <a:lnSpc>
                <a:spcPts val="4000"/>
              </a:lnSpc>
            </a:pPr>
            <a:endParaRPr lang="en-US" sz="1600" kern="100" dirty="0">
              <a:latin typeface="+mn-lt"/>
              <a:ea typeface="Calibri" panose="020F0502020204030204" pitchFamily="34" charset="0"/>
              <a:cs typeface="Times New Roman" panose="02020603050405020304" pitchFamily="18" charset="0"/>
            </a:endParaRPr>
          </a:p>
          <a:p>
            <a:pPr algn="ctr">
              <a:lnSpc>
                <a:spcPts val="4000"/>
              </a:lnSpc>
            </a:pPr>
            <a:r>
              <a:rPr lang="en-US" sz="1600" i="1" kern="100" dirty="0">
                <a:effectLst/>
                <a:latin typeface="+mn-lt"/>
                <a:ea typeface="Calibri" panose="020F0502020204030204" pitchFamily="34" charset="0"/>
                <a:cs typeface="Times New Roman" panose="02020603050405020304" pitchFamily="18" charset="0"/>
              </a:rPr>
              <a:t>These arrows are referred to as ‘Edge Connectors’ between the workflow elements</a:t>
            </a:r>
          </a:p>
        </p:txBody>
      </p:sp>
      <p:pic>
        <p:nvPicPr>
          <p:cNvPr id="5" name="Picture 4" descr="A diagram of a cloud&#10;&#10;Description automatically generated">
            <a:extLst>
              <a:ext uri="{FF2B5EF4-FFF2-40B4-BE49-F238E27FC236}">
                <a16:creationId xmlns:a16="http://schemas.microsoft.com/office/drawing/2014/main" id="{2CFB4AB8-2760-0619-123D-794A1053F9FA}"/>
              </a:ext>
            </a:extLst>
          </p:cNvPr>
          <p:cNvPicPr>
            <a:picLocks noChangeAspect="1"/>
          </p:cNvPicPr>
          <p:nvPr/>
        </p:nvPicPr>
        <p:blipFill>
          <a:blip r:embed="rId6"/>
          <a:stretch>
            <a:fillRect/>
          </a:stretch>
        </p:blipFill>
        <p:spPr>
          <a:xfrm>
            <a:off x="7444383" y="1976769"/>
            <a:ext cx="2533650" cy="2867025"/>
          </a:xfrm>
          <a:prstGeom prst="rect">
            <a:avLst/>
          </a:prstGeom>
        </p:spPr>
      </p:pic>
      <p:pic>
        <p:nvPicPr>
          <p:cNvPr id="8" name="Picture 7">
            <a:extLst>
              <a:ext uri="{FF2B5EF4-FFF2-40B4-BE49-F238E27FC236}">
                <a16:creationId xmlns:a16="http://schemas.microsoft.com/office/drawing/2014/main" id="{420620EF-8D86-BEDC-49EB-00395EF332A2}"/>
              </a:ext>
            </a:extLst>
          </p:cNvPr>
          <p:cNvPicPr>
            <a:picLocks noChangeAspect="1"/>
          </p:cNvPicPr>
          <p:nvPr/>
        </p:nvPicPr>
        <p:blipFill>
          <a:blip r:embed="rId7"/>
          <a:stretch>
            <a:fillRect/>
          </a:stretch>
        </p:blipFill>
        <p:spPr>
          <a:xfrm>
            <a:off x="6734856" y="659030"/>
            <a:ext cx="1390367" cy="252794"/>
          </a:xfrm>
          <a:prstGeom prst="rect">
            <a:avLst/>
          </a:prstGeom>
        </p:spPr>
      </p:pic>
      <p:sp>
        <p:nvSpPr>
          <p:cNvPr id="9" name="Arrow: Left 8">
            <a:extLst>
              <a:ext uri="{FF2B5EF4-FFF2-40B4-BE49-F238E27FC236}">
                <a16:creationId xmlns:a16="http://schemas.microsoft.com/office/drawing/2014/main" id="{ECF34CB2-67A0-55AB-55C6-66AE750801E7}"/>
              </a:ext>
            </a:extLst>
          </p:cNvPr>
          <p:cNvSpPr/>
          <p:nvPr/>
        </p:nvSpPr>
        <p:spPr>
          <a:xfrm>
            <a:off x="8783780" y="282655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73EB6187-1A02-0729-ABFD-2AB45F89574E}"/>
              </a:ext>
            </a:extLst>
          </p:cNvPr>
          <p:cNvSpPr/>
          <p:nvPr/>
        </p:nvSpPr>
        <p:spPr>
          <a:xfrm>
            <a:off x="8783780" y="378111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500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8" name="Picture 7">
            <a:extLst>
              <a:ext uri="{FF2B5EF4-FFF2-40B4-BE49-F238E27FC236}">
                <a16:creationId xmlns:a16="http://schemas.microsoft.com/office/drawing/2014/main" id="{2E85E705-4655-3B32-8C1A-2CC929B255A9}"/>
              </a:ext>
            </a:extLst>
          </p:cNvPr>
          <p:cNvPicPr>
            <a:picLocks noChangeAspect="1"/>
          </p:cNvPicPr>
          <p:nvPr/>
        </p:nvPicPr>
        <p:blipFill>
          <a:blip r:embed="rId6"/>
          <a:stretch>
            <a:fillRect/>
          </a:stretch>
        </p:blipFill>
        <p:spPr>
          <a:xfrm>
            <a:off x="6734856" y="659030"/>
            <a:ext cx="1390367" cy="252794"/>
          </a:xfrm>
          <a:prstGeom prst="rect">
            <a:avLst/>
          </a:prstGeom>
        </p:spPr>
      </p:pic>
      <p:sp>
        <p:nvSpPr>
          <p:cNvPr id="9" name="TextBox 8">
            <a:extLst>
              <a:ext uri="{FF2B5EF4-FFF2-40B4-BE49-F238E27FC236}">
                <a16:creationId xmlns:a16="http://schemas.microsoft.com/office/drawing/2014/main" id="{4669BB97-7119-C407-0A74-7F2A6F95D676}"/>
              </a:ext>
            </a:extLst>
          </p:cNvPr>
          <p:cNvSpPr txBox="1"/>
          <p:nvPr/>
        </p:nvSpPr>
        <p:spPr>
          <a:xfrm>
            <a:off x="1058476" y="1272419"/>
            <a:ext cx="4512356" cy="5140382"/>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sz="1600" kern="100" dirty="0">
                <a:effectLst/>
                <a:latin typeface="+mn-lt"/>
                <a:ea typeface="Calibri" panose="020F0502020204030204" pitchFamily="34" charset="0"/>
                <a:cs typeface="Times New Roman" panose="02020603050405020304" pitchFamily="18" charset="0"/>
              </a:rPr>
              <a:t>Click on the Edge connector line between the Data Mapping and Send Email widgets and its properties pane will appear on the right</a:t>
            </a:r>
          </a:p>
          <a:p>
            <a:pPr marL="342900" indent="-342900">
              <a:lnSpc>
                <a:spcPts val="4000"/>
              </a:lnSpc>
              <a:buFont typeface="+mj-lt"/>
              <a:buAutoNum type="arabicPeriod"/>
            </a:pPr>
            <a:r>
              <a:rPr lang="en-US" sz="1600" kern="100" dirty="0">
                <a:latin typeface="+mn-lt"/>
                <a:ea typeface="Calibri" panose="020F0502020204030204" pitchFamily="34" charset="0"/>
                <a:cs typeface="Times New Roman" panose="02020603050405020304" pitchFamily="18" charset="0"/>
              </a:rPr>
              <a:t>Set the </a:t>
            </a:r>
            <a:r>
              <a:rPr lang="en-US" sz="1600" kern="100" dirty="0">
                <a:effectLst/>
                <a:latin typeface="+mn-lt"/>
                <a:ea typeface="Calibri" panose="020F0502020204030204" pitchFamily="34" charset="0"/>
                <a:cs typeface="Times New Roman" panose="02020603050405020304" pitchFamily="18" charset="0"/>
              </a:rPr>
              <a:t>Label value to ‘Temp Check’</a:t>
            </a:r>
            <a:endParaRPr lang="en-US" sz="1600" kern="100" dirty="0">
              <a:latin typeface="+mn-lt"/>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1600" kern="100" dirty="0">
                <a:effectLst/>
                <a:latin typeface="+mn-lt"/>
                <a:ea typeface="Calibri" panose="020F0502020204030204" pitchFamily="34" charset="0"/>
                <a:cs typeface="Times New Roman" panose="02020603050405020304" pitchFamily="18" charset="0"/>
              </a:rPr>
              <a:t>Set the Condition value to: </a:t>
            </a:r>
          </a:p>
          <a:p>
            <a:pPr algn="ctr">
              <a:lnSpc>
                <a:spcPts val="4000"/>
              </a:lnSpc>
            </a:pPr>
            <a:r>
              <a:rPr lang="en-US" sz="1600" kern="100" dirty="0">
                <a:effectLst/>
                <a:latin typeface="Courier New" panose="02070309020205020404" pitchFamily="49" charset="0"/>
                <a:ea typeface="Calibri" panose="020F0502020204030204" pitchFamily="34" charset="0"/>
                <a:cs typeface="Courier New" panose="02070309020205020404" pitchFamily="49" charset="0"/>
              </a:rPr>
              <a:t>$temp$ &lt;= 65 OR $temp$ &gt;= 75</a:t>
            </a:r>
          </a:p>
          <a:p>
            <a:pPr marL="342900" indent="-342900">
              <a:lnSpc>
                <a:spcPts val="4000"/>
              </a:lnSpc>
              <a:buFont typeface="+mj-lt"/>
              <a:buAutoNum type="arabicPeriod" startAt="4"/>
            </a:pPr>
            <a:r>
              <a:rPr lang="en-US" sz="1600" kern="100" dirty="0">
                <a:effectLst/>
                <a:latin typeface="+mn-lt"/>
                <a:ea typeface="Calibri" panose="020F0502020204030204" pitchFamily="34" charset="0"/>
                <a:cs typeface="Times New Roman" panose="02020603050405020304" pitchFamily="18" charset="0"/>
              </a:rPr>
              <a:t>Click the                button to activate the workflow.</a:t>
            </a:r>
          </a:p>
        </p:txBody>
      </p:sp>
      <p:pic>
        <p:nvPicPr>
          <p:cNvPr id="11" name="Picture 10">
            <a:extLst>
              <a:ext uri="{FF2B5EF4-FFF2-40B4-BE49-F238E27FC236}">
                <a16:creationId xmlns:a16="http://schemas.microsoft.com/office/drawing/2014/main" id="{08A0CB60-501C-9BF2-AEDC-A96F1EA59315}"/>
              </a:ext>
            </a:extLst>
          </p:cNvPr>
          <p:cNvPicPr>
            <a:picLocks noChangeAspect="1"/>
          </p:cNvPicPr>
          <p:nvPr/>
        </p:nvPicPr>
        <p:blipFill>
          <a:blip r:embed="rId7"/>
          <a:stretch>
            <a:fillRect/>
          </a:stretch>
        </p:blipFill>
        <p:spPr>
          <a:xfrm>
            <a:off x="2326342" y="5547958"/>
            <a:ext cx="866775" cy="314325"/>
          </a:xfrm>
          <a:prstGeom prst="rect">
            <a:avLst/>
          </a:prstGeom>
        </p:spPr>
      </p:pic>
      <p:pic>
        <p:nvPicPr>
          <p:cNvPr id="17" name="Picture 16">
            <a:extLst>
              <a:ext uri="{FF2B5EF4-FFF2-40B4-BE49-F238E27FC236}">
                <a16:creationId xmlns:a16="http://schemas.microsoft.com/office/drawing/2014/main" id="{579F8B36-B69F-AACD-E585-52A13C6209E0}"/>
              </a:ext>
            </a:extLst>
          </p:cNvPr>
          <p:cNvPicPr>
            <a:picLocks noChangeAspect="1"/>
          </p:cNvPicPr>
          <p:nvPr/>
        </p:nvPicPr>
        <p:blipFill>
          <a:blip r:embed="rId8"/>
          <a:stretch>
            <a:fillRect/>
          </a:stretch>
        </p:blipFill>
        <p:spPr>
          <a:xfrm>
            <a:off x="6669917" y="1962949"/>
            <a:ext cx="4307349" cy="3040123"/>
          </a:xfrm>
          <a:prstGeom prst="rect">
            <a:avLst/>
          </a:prstGeom>
        </p:spPr>
      </p:pic>
      <p:sp>
        <p:nvSpPr>
          <p:cNvPr id="12" name="Arrow: Left 11">
            <a:extLst>
              <a:ext uri="{FF2B5EF4-FFF2-40B4-BE49-F238E27FC236}">
                <a16:creationId xmlns:a16="http://schemas.microsoft.com/office/drawing/2014/main" id="{D38C557A-92BF-EF4C-FEF5-1D57A4006789}"/>
              </a:ext>
            </a:extLst>
          </p:cNvPr>
          <p:cNvSpPr/>
          <p:nvPr/>
        </p:nvSpPr>
        <p:spPr>
          <a:xfrm>
            <a:off x="7430039" y="432363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8D04E9C4-FEF2-B60D-19A5-C81CC531AB73}"/>
              </a:ext>
            </a:extLst>
          </p:cNvPr>
          <p:cNvSpPr/>
          <p:nvPr/>
        </p:nvSpPr>
        <p:spPr>
          <a:xfrm>
            <a:off x="8214260" y="4103586"/>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EAFDD7A-2F72-017F-B008-93EB3AD95C52}"/>
              </a:ext>
            </a:extLst>
          </p:cNvPr>
          <p:cNvSpPr/>
          <p:nvPr/>
        </p:nvSpPr>
        <p:spPr>
          <a:xfrm>
            <a:off x="8214260" y="2966521"/>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FC0A1872-0FFC-73F9-FB70-3C19BE124678}"/>
              </a:ext>
            </a:extLst>
          </p:cNvPr>
          <p:cNvSpPr/>
          <p:nvPr/>
        </p:nvSpPr>
        <p:spPr>
          <a:xfrm>
            <a:off x="9479105" y="20686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C1EF9B26-4765-105E-59A5-E0683D4BFAEA}"/>
              </a:ext>
            </a:extLst>
          </p:cNvPr>
          <p:cNvSpPr/>
          <p:nvPr/>
        </p:nvSpPr>
        <p:spPr>
          <a:xfrm>
            <a:off x="7994260" y="429958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Flowchart: Connector 18">
            <a:extLst>
              <a:ext uri="{FF2B5EF4-FFF2-40B4-BE49-F238E27FC236}">
                <a16:creationId xmlns:a16="http://schemas.microsoft.com/office/drawing/2014/main" id="{7FB764FC-2C2C-E510-164C-6A5F6ABB85A2}"/>
              </a:ext>
            </a:extLst>
          </p:cNvPr>
          <p:cNvSpPr/>
          <p:nvPr/>
        </p:nvSpPr>
        <p:spPr>
          <a:xfrm>
            <a:off x="7965146" y="29254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877BC7A4-DD1D-C4CC-9F9E-3ADBA45812EE}"/>
              </a:ext>
            </a:extLst>
          </p:cNvPr>
          <p:cNvSpPr/>
          <p:nvPr/>
        </p:nvSpPr>
        <p:spPr>
          <a:xfrm>
            <a:off x="7994260" y="405814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1" name="Flowchart: Connector 20">
            <a:extLst>
              <a:ext uri="{FF2B5EF4-FFF2-40B4-BE49-F238E27FC236}">
                <a16:creationId xmlns:a16="http://schemas.microsoft.com/office/drawing/2014/main" id="{F7203C3C-1196-8776-06E9-0302866B4B39}"/>
              </a:ext>
            </a:extLst>
          </p:cNvPr>
          <p:cNvSpPr/>
          <p:nvPr/>
        </p:nvSpPr>
        <p:spPr>
          <a:xfrm>
            <a:off x="10049215" y="20420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4080384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EAA10CD6-D3C7-AB80-EAB0-A4C257059B3C}"/>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AF72E7C7-3BAE-5AFA-97F1-8E988AF662DC}"/>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E94BD4ED-C715-6286-6918-6400F7E66AE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0173A20-F350-C997-8480-FB0DD2ABA493}"/>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DD5ECF25-93B7-7902-29D0-612215D08F70}"/>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30B4AF96-32AA-3C15-2E69-82EED191600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1D9F8A47-0420-27A7-DA96-6E26C1A00ECA}"/>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D8FEFFE-9155-7D11-6E76-DAECCCA50FE1}"/>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8E572D2A-26E4-CFE0-51AA-6F368D97A13E}"/>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132967BC-9DD7-DB23-E6EF-19A0EFC8C77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DA95F9F9-1C97-3C96-4934-DA4EA366DBD2}"/>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925FE547-8780-FADB-8594-275A34BDDFA3}"/>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7FF37778-1748-01B4-0D36-4B21FD4E1E1B}"/>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14A8D425-3E13-3DF9-F107-7424D8B61BFF}"/>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7351FB2B-2BC9-B754-C2E3-FB62CB93423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DD06F22F-1029-C86A-09E0-9B2AF27618BE}"/>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C05AE90-F4FC-1119-5358-91564744062F}"/>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33B50AFA-41C8-D8F5-F913-5E4B2090A992}"/>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8F25060-E618-08EC-687C-8A54176502B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0BB8B877-158E-FA66-525C-403F9C52C20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D350FA09-BB20-4A2F-6128-C61A8FD1E07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84C02767-9B81-CCAC-AA18-EEFB8F85448D}"/>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24BE72BB-FCD4-AD59-DF75-E9F6694F7AA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53DA0124-0CBC-EB5E-D104-0E76F8A4774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639172B9-0D30-F590-F396-FD79EAA9E98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0B041C25-EAFA-3E50-4DEB-6E4D5C33026F}"/>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0DD58F2F-F297-E0F0-725C-48FC91D0B45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9B86599A-0669-8EF6-4F1D-D889FBF4A7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3777BA71-42AA-6E71-C62A-01C1BEC2816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BEDB3CA1-59E4-CE6F-007F-EDA840BA4A28}"/>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92C7099-9459-4116-DC6A-F7A9706B8CC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C859146E-11F7-C829-6409-2EA4E333839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4F32BEAD-62D5-CF42-1511-74DD5CD81B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54578E9C-05E4-F986-8212-8A9852243E1B}"/>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D1DAB179-83F4-142F-010F-269044BDA9D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83D0CBE6-2BAF-E37A-3AD9-569A361D8D3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8C8F1BEB-062A-9EEE-96BD-BCC5B52BC44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F64D8026-1C7C-0E4C-EEE9-451858F94CFB}"/>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4A4D9AA1-460D-03A5-CAA9-F7D4DC3EB14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C5D86223-2512-2AFC-B934-DFC63ACF3FF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C47166A6-5493-E45B-8981-F6EF23403FC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C326F5A5-EF37-B816-E621-FFA85E5B71D5}"/>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14407C39-8CC9-EE9E-9320-939AFC21F52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EEB3F9DF-DCCC-4AC6-7409-E6AC3EFAF95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90DB4B56-22DA-AB51-2349-E1F1AA82E52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669AB15D-9A01-1F22-8589-499DDCF6FC5A}"/>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DE831850-0B40-5C97-6A2C-A5035CF9779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08D91145-ABB2-BD83-5247-8DC8F64B07A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F64F8D64-2B7E-7097-EA8F-2989449072A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728DF374-FBA0-CF76-7B3B-A80563B35C7A}"/>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9459B3B-9776-6042-6CC4-1536F92E9E0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C0B83BBC-B396-2212-C2FF-89624240306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FC4FC94C-F219-16D8-ADFA-EBA6678F96D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5DFCFB19-97AF-11F5-DA9E-520D652D86C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DFA47E6A-4AE8-44BB-AFA2-E85FEE736FF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FA1FBDB3-FF42-CAA5-00E9-0BAE575664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0057ACDF-932C-A41B-E67E-83F470F103C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77C35F6B-C14C-0806-EB18-55FD20781929}"/>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A159BF27-7A24-0C42-F6FB-62E8657FE91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16201664-9EF4-1591-EA46-2DD239C286D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8DBB1F5E-3055-B3B0-1939-3691DDB98F3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0C213E68-ECDC-41E7-D399-1D0A39B199C7}"/>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4EB13CC9-A177-8029-7B17-36386F21A32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A5BDDEE4-0BC3-B061-8BBE-EBAC0A8204F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C4BE32CB-8433-0C52-7523-C13E1BDD998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D2F5243-1056-B548-70C1-5CA5E5EE565D}"/>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292EB8FB-205D-B37A-47C2-F5AE3342B9B5}"/>
              </a:ext>
            </a:extLst>
          </p:cNvPr>
          <p:cNvPicPr>
            <a:picLocks noChangeAspect="1"/>
          </p:cNvPicPr>
          <p:nvPr/>
        </p:nvPicPr>
        <p:blipFill>
          <a:blip r:embed="rId6"/>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AD0F5A2A-CC1B-05BE-E912-AA29EB50FABD}"/>
              </a:ext>
            </a:extLst>
          </p:cNvPr>
          <p:cNvSpPr txBox="1"/>
          <p:nvPr/>
        </p:nvSpPr>
        <p:spPr>
          <a:xfrm>
            <a:off x="1205474" y="1270607"/>
            <a:ext cx="4324523" cy="4627421"/>
          </a:xfrm>
          <a:prstGeom prst="rect">
            <a:avLst/>
          </a:prstGeom>
          <a:noFill/>
        </p:spPr>
        <p:txBody>
          <a:bodyPr wrap="square" rtlCol="0">
            <a:spAutoFit/>
          </a:bodyPr>
          <a:lstStyle/>
          <a:p>
            <a:pPr marL="457200" indent="-457200">
              <a:lnSpc>
                <a:spcPts val="4000"/>
              </a:lnSpc>
              <a:buFont typeface="+mj-lt"/>
              <a:buAutoNum type="arabicPeriod"/>
            </a:pPr>
            <a:r>
              <a:rPr lang="en-US" sz="1600" dirty="0"/>
              <a:t>In the </a:t>
            </a:r>
            <a:r>
              <a:rPr lang="en-US" sz="1600" dirty="0" err="1"/>
              <a:t>Thonny</a:t>
            </a:r>
            <a:r>
              <a:rPr lang="en-US" sz="1600" dirty="0"/>
              <a:t> IDE, if it’s not already open, open the file named </a:t>
            </a:r>
          </a:p>
          <a:p>
            <a:pPr algn="ctr">
              <a:lnSpc>
                <a:spcPts val="4000"/>
              </a:lnSpc>
            </a:pPr>
            <a:r>
              <a:rPr lang="en-US" sz="1200" dirty="0">
                <a:latin typeface="Courier New" panose="02070309020205020404" pitchFamily="49" charset="0"/>
                <a:cs typeface="Courier New" panose="02070309020205020404" pitchFamily="49" charset="0"/>
              </a:rPr>
              <a:t>/home/pi/iot-cloud-workshop/</a:t>
            </a:r>
            <a:r>
              <a:rPr lang="en-US" sz="1200" dirty="0">
                <a:solidFill>
                  <a:schemeClr val="tx1"/>
                </a:solidFill>
                <a:latin typeface="Courier New" panose="02070309020205020404" pitchFamily="49" charset="0"/>
                <a:cs typeface="Courier New" panose="02070309020205020404" pitchFamily="49" charset="0"/>
              </a:rPr>
              <a:t>sensor_cloud.py</a:t>
            </a:r>
          </a:p>
          <a:p>
            <a:pPr marL="457200" indent="-457200">
              <a:lnSpc>
                <a:spcPts val="4000"/>
              </a:lnSpc>
              <a:buFont typeface="+mj-lt"/>
              <a:buAutoNum type="arabicPeriod" startAt="2"/>
            </a:pPr>
            <a:r>
              <a:rPr lang="en-US" sz="1600" dirty="0"/>
              <a:t>Click the       button</a:t>
            </a:r>
          </a:p>
          <a:p>
            <a:pPr marL="457200" indent="-457200">
              <a:lnSpc>
                <a:spcPts val="4000"/>
              </a:lnSpc>
              <a:buFont typeface="+mj-lt"/>
              <a:buAutoNum type="arabicPeriod" startAt="2"/>
            </a:pPr>
            <a:r>
              <a:rPr lang="en-US" sz="1600" dirty="0"/>
              <a:t>Try raising the temp (by holding your fingers on the sensor)</a:t>
            </a:r>
          </a:p>
          <a:p>
            <a:pPr marL="457200" indent="-457200">
              <a:lnSpc>
                <a:spcPts val="4000"/>
              </a:lnSpc>
              <a:buFont typeface="+mj-lt"/>
              <a:buAutoNum type="arabicPeriod" startAt="2"/>
            </a:pPr>
            <a:r>
              <a:rPr lang="en-US" sz="1600" dirty="0"/>
              <a:t>Check if you are receiving the email alerts when temp exceeds limit</a:t>
            </a:r>
          </a:p>
          <a:p>
            <a:pPr marL="457200" indent="-457200">
              <a:lnSpc>
                <a:spcPts val="4000"/>
              </a:lnSpc>
              <a:buFont typeface="+mj-lt"/>
              <a:buAutoNum type="arabicPeriod" startAt="2"/>
            </a:pPr>
            <a:r>
              <a:rPr lang="en-US" sz="1600" dirty="0"/>
              <a:t>Press CTRL+C to stop the program</a:t>
            </a:r>
            <a:endParaRPr lang="en-US" sz="700" dirty="0"/>
          </a:p>
        </p:txBody>
      </p:sp>
      <p:grpSp>
        <p:nvGrpSpPr>
          <p:cNvPr id="7" name="Google Shape;815;p10">
            <a:extLst>
              <a:ext uri="{FF2B5EF4-FFF2-40B4-BE49-F238E27FC236}">
                <a16:creationId xmlns:a16="http://schemas.microsoft.com/office/drawing/2014/main" id="{8309DAB8-8F34-EB19-C745-54687C064620}"/>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98E4CEA2-A40F-6E08-A697-F82B43E730F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90F97BA9-7FDF-2A41-0B25-5775089BF3FF}"/>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222478FA-D343-0DB3-3CF3-270AD64E8A4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536B06A5-6953-5BBC-E65E-0BA1FA5ACB5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62981D9E-2EA1-D929-AAB2-6840B51A29BD}"/>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6F51865-8FEB-FEA1-4EF1-CF8FB662311E}"/>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F155A9F7-1312-70AC-71B3-02FCEF51B425}"/>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E3A966BF-E393-59DE-5484-5FD475670C5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41C18964-BE45-2698-0558-1243D4EE93E3}"/>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CA67CE5C-84B4-6C6E-8784-BDC26E762701}"/>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18" name="Picture 17">
            <a:extLst>
              <a:ext uri="{FF2B5EF4-FFF2-40B4-BE49-F238E27FC236}">
                <a16:creationId xmlns:a16="http://schemas.microsoft.com/office/drawing/2014/main" id="{FBE047CA-AE1F-40EB-5AB1-F63ECC6E0AA2}"/>
              </a:ext>
            </a:extLst>
          </p:cNvPr>
          <p:cNvPicPr>
            <a:picLocks noChangeAspect="1"/>
          </p:cNvPicPr>
          <p:nvPr/>
        </p:nvPicPr>
        <p:blipFill>
          <a:blip r:embed="rId7"/>
          <a:stretch>
            <a:fillRect/>
          </a:stretch>
        </p:blipFill>
        <p:spPr>
          <a:xfrm>
            <a:off x="2597378" y="3001902"/>
            <a:ext cx="301283" cy="265416"/>
          </a:xfrm>
          <a:prstGeom prst="rect">
            <a:avLst/>
          </a:prstGeom>
        </p:spPr>
      </p:pic>
      <p:pic>
        <p:nvPicPr>
          <p:cNvPr id="22" name="Picture 21">
            <a:extLst>
              <a:ext uri="{FF2B5EF4-FFF2-40B4-BE49-F238E27FC236}">
                <a16:creationId xmlns:a16="http://schemas.microsoft.com/office/drawing/2014/main" id="{222B0B47-39CA-752D-A44E-1EFDCB7FEEA2}"/>
              </a:ext>
            </a:extLst>
          </p:cNvPr>
          <p:cNvPicPr>
            <a:picLocks noChangeAspect="1"/>
          </p:cNvPicPr>
          <p:nvPr/>
        </p:nvPicPr>
        <p:blipFill>
          <a:blip r:embed="rId8"/>
          <a:stretch>
            <a:fillRect/>
          </a:stretch>
        </p:blipFill>
        <p:spPr>
          <a:xfrm>
            <a:off x="6619130" y="4690588"/>
            <a:ext cx="4457420" cy="1535624"/>
          </a:xfrm>
          <a:prstGeom prst="rect">
            <a:avLst/>
          </a:prstGeom>
        </p:spPr>
      </p:pic>
      <p:sp>
        <p:nvSpPr>
          <p:cNvPr id="23" name="Arrow: Left 22">
            <a:extLst>
              <a:ext uri="{FF2B5EF4-FFF2-40B4-BE49-F238E27FC236}">
                <a16:creationId xmlns:a16="http://schemas.microsoft.com/office/drawing/2014/main" id="{10F4019A-1B32-59AC-0604-D0F88BF24353}"/>
              </a:ext>
            </a:extLst>
          </p:cNvPr>
          <p:cNvSpPr/>
          <p:nvPr/>
        </p:nvSpPr>
        <p:spPr>
          <a:xfrm>
            <a:off x="7715341" y="584564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screenshot of a computer&#10;&#10;Description automatically generated">
            <a:extLst>
              <a:ext uri="{FF2B5EF4-FFF2-40B4-BE49-F238E27FC236}">
                <a16:creationId xmlns:a16="http://schemas.microsoft.com/office/drawing/2014/main" id="{0400FA23-E5BB-5AA7-EC9B-6CF7B711D692}"/>
              </a:ext>
            </a:extLst>
          </p:cNvPr>
          <p:cNvPicPr>
            <a:picLocks noChangeAspect="1"/>
          </p:cNvPicPr>
          <p:nvPr/>
        </p:nvPicPr>
        <p:blipFill>
          <a:blip r:embed="rId9"/>
          <a:stretch>
            <a:fillRect/>
          </a:stretch>
        </p:blipFill>
        <p:spPr>
          <a:xfrm>
            <a:off x="6598964" y="1329739"/>
            <a:ext cx="4476429" cy="3193651"/>
          </a:xfrm>
          <a:prstGeom prst="rect">
            <a:avLst/>
          </a:prstGeom>
        </p:spPr>
      </p:pic>
      <p:sp>
        <p:nvSpPr>
          <p:cNvPr id="19" name="Arrow: Left 18">
            <a:extLst>
              <a:ext uri="{FF2B5EF4-FFF2-40B4-BE49-F238E27FC236}">
                <a16:creationId xmlns:a16="http://schemas.microsoft.com/office/drawing/2014/main" id="{EE0F7E64-6BF7-CFF6-FD6A-56398615DEF1}"/>
              </a:ext>
            </a:extLst>
          </p:cNvPr>
          <p:cNvSpPr/>
          <p:nvPr/>
        </p:nvSpPr>
        <p:spPr>
          <a:xfrm>
            <a:off x="7220041" y="156386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BB053004-A2B5-FE94-B3AC-88B3A062CD84}"/>
              </a:ext>
            </a:extLst>
          </p:cNvPr>
          <p:cNvSpPr/>
          <p:nvPr/>
        </p:nvSpPr>
        <p:spPr>
          <a:xfrm>
            <a:off x="7769015" y="153611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Flowchart: Connector 25">
            <a:extLst>
              <a:ext uri="{FF2B5EF4-FFF2-40B4-BE49-F238E27FC236}">
                <a16:creationId xmlns:a16="http://schemas.microsoft.com/office/drawing/2014/main" id="{F0BE01C9-BCA4-4549-F979-63A4655AB5A6}"/>
              </a:ext>
            </a:extLst>
          </p:cNvPr>
          <p:cNvSpPr/>
          <p:nvPr/>
        </p:nvSpPr>
        <p:spPr>
          <a:xfrm>
            <a:off x="8285451" y="58215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2375226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D51E9A42-E2BA-B979-AB6F-0F08FFC7BC3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FF07DE0D-3DE0-1EDA-0C7C-1D24FA980937}"/>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8A07E835-CF69-8975-B1B6-B0CFE4353979}"/>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6D6135DC-A5A6-CE63-81C1-C2FA2242152A}"/>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117DA730-3B45-5C67-864D-FC0770A5EB60}"/>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7A608A0A-9740-4AD4-DE36-A2D1ADD0F57C}"/>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22CC278-20B7-1472-A426-CC24B67D379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A396EA9-A9E4-D926-D766-BD6E6A213B6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58F8383F-7C9A-7E8C-64A4-356CFABD291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92850ABE-8AEA-E8E7-70AB-73B3B8A51C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5AD650D6-8EFE-762C-8CAB-7DF9821E885E}"/>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E1CFD88D-DE09-E257-8BD4-3DE4AD0AF59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CCDD832-58A8-9584-C021-90529956820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B38BEFF-E6C3-B31C-C065-9BCB3612F25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8ADDCFC4-9870-B7BA-B994-E24839A8241E}"/>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229926B9-CDAE-B298-2CA6-BCDCF5A9775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BD3DA68-E85E-85F1-230E-F4AE6BCD811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CA76E7D7-D25C-B957-A41E-A6121C4F7EF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D955C3A-459E-0774-8E93-CBFFBE6A5E6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7640F56-7410-D952-BCC9-8965322283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BB0739DB-41E5-4E74-5057-1E27383FFF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BB6C6D7A-2047-CE8C-CE49-8A470BCA334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3E0234B5-C61C-AD1B-CFC7-56F834AD24C9}"/>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85C76CC-2C68-6094-1CE8-58944EFE7F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126F75D9-3014-EEA1-2D1B-BFB5D279F26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8F1BF25C-2698-30B3-A970-10327A332C0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4860A72F-4284-9FA4-77A0-35B6B057B89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D7E9393-E6B5-9682-F5C9-96EBB413AA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D6CD6733-C6FA-F5CC-2C43-74115D925F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9A25B438-DF4F-37F9-787C-008ECF7B4DD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BB90B5D-B55A-F90B-0120-AFED263F27C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3EA2E8BD-6CF4-DC75-58B4-DDC63D30AB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68AAD923-FCCB-70D9-DB41-1B62DEAEF96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227C684D-6675-F98D-28EF-FD24A2BCC69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CE0CDAD-CEDC-C574-F00C-D10A13DFCDAC}"/>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3FBBD662-FAA1-1BEA-CA84-D0499B230FE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24BBDE8D-1108-A7D1-EE6B-A80DC4622A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BA220022-1D85-B345-1107-7CB37D65E9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8EB2793-6158-4F1A-D9B2-21EB95B067CA}"/>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1124AC50-76F8-3C25-207C-CDCFFA1DEAC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9627C92-8BFE-3E65-C8ED-4AC660F6BB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9F241B26-9AA9-157C-1701-675ABD5683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9B738C8A-E203-AED3-7787-E8715F239B2F}"/>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4EC4F9AC-412B-A165-BDCE-3C56EBBB7B0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AB6490B5-C8B4-DC76-D3D5-B7599712FE6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A0F1AD3E-2FE0-A501-EE01-EEF21B32C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46201AD1-B94F-84FF-DCB5-4DBD11897B55}"/>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7C13C24F-8892-F9AF-E723-3241CA48A9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75AFA9F7-C1E2-A270-5340-6EDC0AF0CB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6F5B738-FF73-9821-3F00-81C93AA5AD1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AC8DCE2E-7CC7-F9E8-E8A1-0708909E44B7}"/>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4A016A85-3204-4D73-F369-42C0718A67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60F45A5-A8EA-903F-EAC8-FB2800E5E1D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C7DC89EB-7E19-C481-A192-142ED8E1EF0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13EED5E5-7F9A-C8DA-68D1-65E5968CE2CD}"/>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D8C41B03-3E37-1214-435F-98D73E7D2C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22BD0E05-433B-DC2E-D6ED-0B01008AA56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88389976-71D8-836E-486A-E832E214D2D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7B293FA2-31C4-6D8A-D339-2562C839444B}"/>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DAE82020-8E71-D6E8-F1D5-CCCD88664C59}"/>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CB50852B-9AE7-1291-EE55-0664FD55EE54}"/>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4930CCD3-8943-3F5F-2C97-9FCC688DBAD2}"/>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F3AD72B0-1E04-D859-05DE-6CCBC7E7DA13}"/>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13D70E17-DFB5-D59E-399D-B2E191DADC96}"/>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F51AE926-FB42-5833-0D5F-F6EFEAD5B4CF}"/>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66D2127-83A9-2103-6155-688796251A8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CB317B12-9AA3-D93E-55DA-BD542D9274CC}"/>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EB6B13AD-2441-7790-DFFE-3D5487A481B1}"/>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57CC63E4-164C-4E67-5CB1-2FE817B930EC}"/>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188B2696-3F9E-0FC2-1683-CAECC7A3CDF4}"/>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4A0E2854-0188-4028-8C78-3E26C32D9BE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980B8B53-754B-E742-AE17-2F30507F553B}"/>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14A47F12-4DB2-DDC1-3616-81E238B5ADA6}"/>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B92BF1FE-7597-9897-D99B-E20E885A130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2856A432-49FA-C6F7-B9F8-3C883A554A0C}"/>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401ADAA-94E5-A57F-5053-C31CCF860EEB}"/>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A29DCDF-9197-7ADA-DA90-3B1D39E3772D}"/>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6182EA4A-857E-5F4A-37F4-D11F16935B2F}"/>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6689D9D2-F87A-2670-C088-7716A2EA1F99}"/>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145CC48-A121-1747-A5EC-4985AE332AD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8356FDAC-CF54-7074-2630-00CFFF2D114F}"/>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E5BD5398-5A4B-0FD0-86EF-7E7528E3D93B}"/>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0D5D6AEE-5EF0-66A6-226A-0692A67577E9}"/>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EB8E911D-65BD-63BB-EB91-2576032EED61}"/>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AF12EBC-7F67-B7F4-C216-2DB475D1C5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A9F0520C-C711-2A9B-693C-9AF5DA40035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86E27A1-5D8A-FE25-584E-BB6BE2C9CAD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D3F4520-1ABA-AD4E-F6A1-FC1B55DFC5F2}"/>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3868A0E-F339-FE72-3C7A-C5894EE8D8E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C42DB076-AA85-08EB-314F-C1AF284EE72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E059A3FA-5294-EC0C-BF2D-C51F0B2A9CA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B56C923-31CC-5425-667C-B77D8FF3B16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EEB14DC-1AFE-9AB4-D07D-DB232729FCF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0D11B8CC-2E92-9492-C288-74170E9B2D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18484665-D302-57A1-43A9-07AD717033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3D44DDCC-A8FC-6019-8A66-A89EA1B39017}"/>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8FC6BACB-42D5-8DDB-3A9C-E2C8372EC8F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5FF4A50-8378-1D61-7375-93634003C4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63E00ED8-C2FC-7696-0E0B-0CB79A5CC0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AF56666-6BE1-0818-8CBF-741BA70A9A57}"/>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8D2BB058-0D2A-5FB9-4A61-4AC9E833DD8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281D0854-4249-C34E-973E-52DFD877B9B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667F580-79D7-A710-C421-C99C3697F39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DF229B5-D332-89B0-DC14-37F46CB303DD}"/>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AAB920F1-27B8-4EAB-7826-C18B837C28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014FD8F6-2D97-54E9-E374-78DDE2FB47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44948F5D-9FA4-CA5C-D485-F3BBA22B0C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6CF8F2A3-5BCB-CA24-273F-B97AA55CEAE2}"/>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5A4E333-BC51-89E2-0903-00B35E3DE8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67C70400-34F5-36F8-5D66-9AC8675517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94EF8681-68BC-5430-8654-00FFEA03939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3CB2C044-D4D4-A87F-FD07-FA7692F84555}"/>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574DC7A-CED6-3143-3179-ACD3181951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67CEF83A-E433-8971-DABA-59D95420C8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DA15DF4B-CF33-30FA-4DFB-8704AD51203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E200B4D7-244C-CEA0-690D-74873180DCB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D01C77DB-0B7B-346C-096B-A145FB5B1B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33D3311-58E1-DC11-F4D9-5E00B42EA77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C7B6E36A-07D1-2351-352E-DE343211FA8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B94CA5D9-25ED-5BAA-9E82-78DBE215C750}"/>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19698E32-EC15-3A16-CB44-5226B37C0EF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C574BFB8-8E6D-4263-B489-1AC632E5D84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13AA1FD2-BA46-61D8-C9F3-440FD994B1D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B07947DE-98B5-255C-EAEB-7A0D09A053D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811E2A2-BEE5-5512-4BE7-86C1840A79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62B34CC-63E9-A020-96C5-76170C28659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9E43CA0F-2660-30B6-E46B-99D3E1EE8CF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63BD75FD-B8F9-9F55-CB8E-31A29EDE2E77}"/>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0DE0D006-F2EB-2411-CB0B-C6E1242B0A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BA0449DD-6FC2-713E-3D20-EFF4BCD6A8F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7392BA3-0CE7-C2DA-C11F-98B19D272C2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C01ABFDD-410A-2B54-F6E8-47501470FC44}"/>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2DA9FA2-803C-E234-85E4-4D24A9CD37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8989623-A30B-CC12-21CA-64EF09CD60A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14E6DAC8-8092-CDBB-04AA-807BE8F93F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8DC1D0A-7962-C4AA-BB53-00A20563D8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C049AEEC-4C9F-C9DC-530A-8F6C969BF1E9}"/>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CDE396AE-A779-AE23-D0EA-8F5770BF0775}"/>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BE687F06-F75A-E23C-1D41-520870B17207}"/>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E559C97E-DB16-68C1-7E3E-6105BC7EEADE}"/>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87FBAA63-C680-F558-5EA2-1F2806E2F7F0}"/>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A4BAFA4A-65E4-A879-D143-52CC373C58E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DAF56821-9BB2-15CB-DAD7-0AC2C64CC634}"/>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C9BF760F-4520-DBA2-2DDF-81FF57E7F19A}"/>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32D2931C-B027-34CD-7D3D-3E450F396858}"/>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13A9D57A-AE52-5CDC-27AF-B9BEA97DF54F}"/>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BB4863C7-BBD6-B0B2-6759-C201E4E3B1D0}"/>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8996193D-1595-3FA1-A8FE-E174C1658205}"/>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738CE27-72C1-1149-F0B5-ABB72FA7C21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71871921-ADE7-80CC-3E0F-1F75C82006F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994BA351-6795-9117-2926-1E6F57A7CBE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E16A2445-C489-3702-41DD-F76DD869332F}"/>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D8E3A411-3C6F-A7CC-A876-2C61F7A2ED98}"/>
              </a:ext>
            </a:extLst>
          </p:cNvPr>
          <p:cNvSpPr txBox="1"/>
          <p:nvPr/>
        </p:nvSpPr>
        <p:spPr>
          <a:xfrm>
            <a:off x="6832561" y="2385299"/>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successfully generate an email alert when temp exceeds coded limit</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EEA77FEF-6792-A10E-601B-0C97DE0524A7}"/>
              </a:ext>
            </a:extLst>
          </p:cNvPr>
          <p:cNvPicPr>
            <a:picLocks noChangeAspect="1"/>
          </p:cNvPicPr>
          <p:nvPr/>
        </p:nvPicPr>
        <p:blipFill>
          <a:blip r:embed="rId4"/>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163360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3613233"/>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marL="457200" indent="-457200">
              <a:lnSpc>
                <a:spcPts val="4000"/>
              </a:lnSpc>
              <a:buFont typeface="+mj-lt"/>
              <a:buAutoNum type="arabicPeriod"/>
            </a:pPr>
            <a:r>
              <a:rPr lang="en-US" sz="2000" dirty="0"/>
              <a:t>In a new browser tab, open </a:t>
            </a:r>
            <a:r>
              <a:rPr lang="en-US" sz="2000" dirty="0">
                <a:hlinkClick r:id="rId6"/>
              </a:rPr>
              <a:t>https://lookerstudio.google.com</a:t>
            </a:r>
            <a:endParaRPr lang="en-US" sz="2000" dirty="0"/>
          </a:p>
          <a:p>
            <a:pPr marL="457200" indent="-457200">
              <a:lnSpc>
                <a:spcPts val="4000"/>
              </a:lnSpc>
              <a:buFont typeface="+mj-lt"/>
              <a:buAutoNum type="arabicPeriod"/>
            </a:pPr>
            <a:endParaRPr lang="en-US" sz="2000" kern="100" dirty="0">
              <a:effectLst/>
              <a:latin typeface="+mn-lt"/>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2000" kern="100" dirty="0">
                <a:effectLst/>
                <a:latin typeface="+mn-lt"/>
                <a:ea typeface="Calibri" panose="020F0502020204030204" pitchFamily="34" charset="0"/>
                <a:cs typeface="Times New Roman" panose="02020603050405020304" pitchFamily="18" charset="0"/>
              </a:rPr>
              <a:t>Click the                 button and </a:t>
            </a:r>
          </a:p>
          <a:p>
            <a:pPr>
              <a:lnSpc>
                <a:spcPts val="4000"/>
              </a:lnSpc>
            </a:pPr>
            <a:r>
              <a:rPr lang="en-US" sz="2000" kern="100" dirty="0">
                <a:effectLst/>
                <a:latin typeface="+mn-lt"/>
                <a:ea typeface="Calibri" panose="020F0502020204030204" pitchFamily="34" charset="0"/>
                <a:cs typeface="Times New Roman" panose="02020603050405020304" pitchFamily="18" charset="0"/>
              </a:rPr>
              <a:t>then select </a:t>
            </a:r>
          </a:p>
        </p:txBody>
      </p:sp>
      <p:pic>
        <p:nvPicPr>
          <p:cNvPr id="10" name="Picture 9">
            <a:extLst>
              <a:ext uri="{FF2B5EF4-FFF2-40B4-BE49-F238E27FC236}">
                <a16:creationId xmlns:a16="http://schemas.microsoft.com/office/drawing/2014/main" id="{767262A0-A5B3-F29D-0278-B1FA3C490615}"/>
              </a:ext>
            </a:extLst>
          </p:cNvPr>
          <p:cNvPicPr>
            <a:picLocks noChangeAspect="1"/>
          </p:cNvPicPr>
          <p:nvPr/>
        </p:nvPicPr>
        <p:blipFill>
          <a:blip r:embed="rId7"/>
          <a:stretch>
            <a:fillRect/>
          </a:stretch>
        </p:blipFill>
        <p:spPr>
          <a:xfrm>
            <a:off x="2676751" y="3975308"/>
            <a:ext cx="1034727" cy="393196"/>
          </a:xfrm>
          <a:prstGeom prst="rect">
            <a:avLst/>
          </a:prstGeom>
        </p:spPr>
      </p:pic>
      <p:pic>
        <p:nvPicPr>
          <p:cNvPr id="14" name="Picture 13">
            <a:extLst>
              <a:ext uri="{FF2B5EF4-FFF2-40B4-BE49-F238E27FC236}">
                <a16:creationId xmlns:a16="http://schemas.microsoft.com/office/drawing/2014/main" id="{CE24033B-5334-7E89-0700-886BF049C4E2}"/>
              </a:ext>
            </a:extLst>
          </p:cNvPr>
          <p:cNvPicPr>
            <a:picLocks noChangeAspect="1"/>
          </p:cNvPicPr>
          <p:nvPr/>
        </p:nvPicPr>
        <p:blipFill>
          <a:blip r:embed="rId8"/>
          <a:stretch>
            <a:fillRect/>
          </a:stretch>
        </p:blipFill>
        <p:spPr>
          <a:xfrm>
            <a:off x="6629960" y="1545529"/>
            <a:ext cx="4319974" cy="2514215"/>
          </a:xfrm>
          <a:prstGeom prst="rect">
            <a:avLst/>
          </a:prstGeom>
        </p:spPr>
      </p:pic>
      <p:sp>
        <p:nvSpPr>
          <p:cNvPr id="11" name="Arrow: Left 10">
            <a:extLst>
              <a:ext uri="{FF2B5EF4-FFF2-40B4-BE49-F238E27FC236}">
                <a16:creationId xmlns:a16="http://schemas.microsoft.com/office/drawing/2014/main" id="{6E1C9BD0-3C74-7870-26A8-19ACA79F8182}"/>
              </a:ext>
            </a:extLst>
          </p:cNvPr>
          <p:cNvSpPr/>
          <p:nvPr/>
        </p:nvSpPr>
        <p:spPr>
          <a:xfrm>
            <a:off x="7340851" y="236236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13B22F37-A800-7781-2B73-9404AD70A8F3}"/>
              </a:ext>
            </a:extLst>
          </p:cNvPr>
          <p:cNvSpPr/>
          <p:nvPr/>
        </p:nvSpPr>
        <p:spPr>
          <a:xfrm>
            <a:off x="8473678" y="161572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91761A9-124F-5452-6CAF-4D57308174AD}"/>
              </a:ext>
            </a:extLst>
          </p:cNvPr>
          <p:cNvPicPr>
            <a:picLocks noChangeAspect="1"/>
          </p:cNvPicPr>
          <p:nvPr/>
        </p:nvPicPr>
        <p:blipFill>
          <a:blip r:embed="rId9"/>
          <a:stretch>
            <a:fillRect/>
          </a:stretch>
        </p:blipFill>
        <p:spPr>
          <a:xfrm>
            <a:off x="2414122" y="4487314"/>
            <a:ext cx="1181100" cy="371475"/>
          </a:xfrm>
          <a:prstGeom prst="rect">
            <a:avLst/>
          </a:prstGeom>
        </p:spPr>
      </p:pic>
      <p:pic>
        <p:nvPicPr>
          <p:cNvPr id="18" name="Picture 17">
            <a:extLst>
              <a:ext uri="{FF2B5EF4-FFF2-40B4-BE49-F238E27FC236}">
                <a16:creationId xmlns:a16="http://schemas.microsoft.com/office/drawing/2014/main" id="{D809828B-C907-23AF-A9EA-5F329805224F}"/>
              </a:ext>
            </a:extLst>
          </p:cNvPr>
          <p:cNvPicPr>
            <a:picLocks noChangeAspect="1"/>
          </p:cNvPicPr>
          <p:nvPr/>
        </p:nvPicPr>
        <p:blipFill>
          <a:blip r:embed="rId10"/>
          <a:stretch>
            <a:fillRect/>
          </a:stretch>
        </p:blipFill>
        <p:spPr>
          <a:xfrm>
            <a:off x="6783014" y="657429"/>
            <a:ext cx="1369171" cy="319705"/>
          </a:xfrm>
          <a:prstGeom prst="rect">
            <a:avLst/>
          </a:prstGeom>
        </p:spPr>
      </p:pic>
      <p:sp>
        <p:nvSpPr>
          <p:cNvPr id="5" name="Arrow: Left 4">
            <a:extLst>
              <a:ext uri="{FF2B5EF4-FFF2-40B4-BE49-F238E27FC236}">
                <a16:creationId xmlns:a16="http://schemas.microsoft.com/office/drawing/2014/main" id="{9ECA1B84-EEC9-6A09-5016-9953024CDC4F}"/>
              </a:ext>
            </a:extLst>
          </p:cNvPr>
          <p:cNvSpPr/>
          <p:nvPr/>
        </p:nvSpPr>
        <p:spPr>
          <a:xfrm>
            <a:off x="7340851" y="264036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5270EEAA-8323-0212-532D-F5C98D1D8CD6}"/>
              </a:ext>
            </a:extLst>
          </p:cNvPr>
          <p:cNvSpPr/>
          <p:nvPr/>
        </p:nvSpPr>
        <p:spPr>
          <a:xfrm>
            <a:off x="9043524" y="15950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9" name="Flowchart: Connector 8">
            <a:extLst>
              <a:ext uri="{FF2B5EF4-FFF2-40B4-BE49-F238E27FC236}">
                <a16:creationId xmlns:a16="http://schemas.microsoft.com/office/drawing/2014/main" id="{831828EF-D9A8-D440-DA0A-16C25246C3E4}"/>
              </a:ext>
            </a:extLst>
          </p:cNvPr>
          <p:cNvSpPr/>
          <p:nvPr/>
        </p:nvSpPr>
        <p:spPr>
          <a:xfrm>
            <a:off x="7910961" y="234270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3" name="Flowchart: Connector 12">
            <a:extLst>
              <a:ext uri="{FF2B5EF4-FFF2-40B4-BE49-F238E27FC236}">
                <a16:creationId xmlns:a16="http://schemas.microsoft.com/office/drawing/2014/main" id="{6281D118-973F-E844-5DAD-D96872B10D53}"/>
              </a:ext>
            </a:extLst>
          </p:cNvPr>
          <p:cNvSpPr/>
          <p:nvPr/>
        </p:nvSpPr>
        <p:spPr>
          <a:xfrm>
            <a:off x="7910961" y="262070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992467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155"/>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You’ll be prompted to complete setting up your Looker Studio account.  Fill in the form and agree to the service terms, and click ‘Continue’ – On the following screen (not shown), answer the 3 questions and click ‘Continue’ again</a:t>
            </a:r>
          </a:p>
        </p:txBody>
      </p:sp>
      <p:pic>
        <p:nvPicPr>
          <p:cNvPr id="8" name="Picture 7">
            <a:extLst>
              <a:ext uri="{FF2B5EF4-FFF2-40B4-BE49-F238E27FC236}">
                <a16:creationId xmlns:a16="http://schemas.microsoft.com/office/drawing/2014/main" id="{852449D1-30C9-4C8F-E22A-B32210EB10FA}"/>
              </a:ext>
            </a:extLst>
          </p:cNvPr>
          <p:cNvPicPr>
            <a:picLocks noChangeAspect="1"/>
          </p:cNvPicPr>
          <p:nvPr/>
        </p:nvPicPr>
        <p:blipFill>
          <a:blip r:embed="rId6"/>
          <a:stretch>
            <a:fillRect/>
          </a:stretch>
        </p:blipFill>
        <p:spPr>
          <a:xfrm>
            <a:off x="6854149" y="2173476"/>
            <a:ext cx="3938885" cy="2538002"/>
          </a:xfrm>
          <a:prstGeom prst="rect">
            <a:avLst/>
          </a:prstGeom>
        </p:spPr>
      </p:pic>
      <p:sp>
        <p:nvSpPr>
          <p:cNvPr id="9" name="Arrow: Left 8">
            <a:extLst>
              <a:ext uri="{FF2B5EF4-FFF2-40B4-BE49-F238E27FC236}">
                <a16:creationId xmlns:a16="http://schemas.microsoft.com/office/drawing/2014/main" id="{921E515C-47F0-FB39-8B33-D97A73DFF8CC}"/>
              </a:ext>
            </a:extLst>
          </p:cNvPr>
          <p:cNvSpPr/>
          <p:nvPr/>
        </p:nvSpPr>
        <p:spPr>
          <a:xfrm>
            <a:off x="7368183" y="40459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A07DC7F6-EC52-420E-0C53-D5E9062EAFF9}"/>
              </a:ext>
            </a:extLst>
          </p:cNvPr>
          <p:cNvSpPr/>
          <p:nvPr/>
        </p:nvSpPr>
        <p:spPr>
          <a:xfrm>
            <a:off x="8575941" y="30478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36243C4-578B-1617-1B5B-E75B8D648277}"/>
              </a:ext>
            </a:extLst>
          </p:cNvPr>
          <p:cNvSpPr/>
          <p:nvPr/>
        </p:nvSpPr>
        <p:spPr>
          <a:xfrm>
            <a:off x="9829800" y="4557508"/>
            <a:ext cx="447675" cy="11927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FBF43A-9032-7C4D-D3A8-43750BEB0ED3}"/>
              </a:ext>
            </a:extLst>
          </p:cNvPr>
          <p:cNvPicPr>
            <a:picLocks noChangeAspect="1"/>
          </p:cNvPicPr>
          <p:nvPr/>
        </p:nvPicPr>
        <p:blipFill>
          <a:blip r:embed="rId7"/>
          <a:stretch>
            <a:fillRect/>
          </a:stretch>
        </p:blipFill>
        <p:spPr>
          <a:xfrm>
            <a:off x="6783014" y="657429"/>
            <a:ext cx="1369171" cy="319705"/>
          </a:xfrm>
          <a:prstGeom prst="rect">
            <a:avLst/>
          </a:prstGeom>
        </p:spPr>
      </p:pic>
      <p:sp>
        <p:nvSpPr>
          <p:cNvPr id="5" name="Flowchart: Connector 4">
            <a:extLst>
              <a:ext uri="{FF2B5EF4-FFF2-40B4-BE49-F238E27FC236}">
                <a16:creationId xmlns:a16="http://schemas.microsoft.com/office/drawing/2014/main" id="{436766DA-3DC1-A4FC-B41B-AA0BE610AF95}"/>
              </a:ext>
            </a:extLst>
          </p:cNvPr>
          <p:cNvSpPr/>
          <p:nvPr/>
        </p:nvSpPr>
        <p:spPr>
          <a:xfrm>
            <a:off x="9173420" y="302379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3" name="Flowchart: Connector 12">
            <a:extLst>
              <a:ext uri="{FF2B5EF4-FFF2-40B4-BE49-F238E27FC236}">
                <a16:creationId xmlns:a16="http://schemas.microsoft.com/office/drawing/2014/main" id="{71ABE8E2-79AA-4FB9-6C89-4D21338B9091}"/>
              </a:ext>
            </a:extLst>
          </p:cNvPr>
          <p:cNvSpPr/>
          <p:nvPr/>
        </p:nvSpPr>
        <p:spPr>
          <a:xfrm>
            <a:off x="7942425" y="40331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4" name="Flowchart: Connector 13">
            <a:extLst>
              <a:ext uri="{FF2B5EF4-FFF2-40B4-BE49-F238E27FC236}">
                <a16:creationId xmlns:a16="http://schemas.microsoft.com/office/drawing/2014/main" id="{227C9EE4-7DAC-5061-F972-9121B25AF035}"/>
              </a:ext>
            </a:extLst>
          </p:cNvPr>
          <p:cNvSpPr/>
          <p:nvPr/>
        </p:nvSpPr>
        <p:spPr>
          <a:xfrm>
            <a:off x="9595831" y="454243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1557043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2074350"/>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On the ‘Add data to report’ screen, select the </a:t>
            </a:r>
            <a:r>
              <a:rPr lang="en-US" sz="2000" dirty="0" err="1"/>
              <a:t>BigQuery</a:t>
            </a:r>
            <a:r>
              <a:rPr lang="en-US" sz="2000" dirty="0"/>
              <a:t> connector</a:t>
            </a:r>
          </a:p>
        </p:txBody>
      </p:sp>
      <p:pic>
        <p:nvPicPr>
          <p:cNvPr id="9" name="Picture 8">
            <a:extLst>
              <a:ext uri="{FF2B5EF4-FFF2-40B4-BE49-F238E27FC236}">
                <a16:creationId xmlns:a16="http://schemas.microsoft.com/office/drawing/2014/main" id="{1C902CAA-F9A7-630A-0FB2-C4055A9502C4}"/>
              </a:ext>
            </a:extLst>
          </p:cNvPr>
          <p:cNvPicPr>
            <a:picLocks noChangeAspect="1"/>
          </p:cNvPicPr>
          <p:nvPr/>
        </p:nvPicPr>
        <p:blipFill>
          <a:blip r:embed="rId6"/>
          <a:stretch>
            <a:fillRect/>
          </a:stretch>
        </p:blipFill>
        <p:spPr>
          <a:xfrm>
            <a:off x="6662797" y="1958756"/>
            <a:ext cx="4236718" cy="2646748"/>
          </a:xfrm>
          <a:prstGeom prst="rect">
            <a:avLst/>
          </a:prstGeom>
        </p:spPr>
      </p:pic>
      <p:sp>
        <p:nvSpPr>
          <p:cNvPr id="11" name="Arrow: Left 10">
            <a:extLst>
              <a:ext uri="{FF2B5EF4-FFF2-40B4-BE49-F238E27FC236}">
                <a16:creationId xmlns:a16="http://schemas.microsoft.com/office/drawing/2014/main" id="{221171C6-5D5E-BD5B-1C64-4C94FD30D79A}"/>
              </a:ext>
            </a:extLst>
          </p:cNvPr>
          <p:cNvSpPr/>
          <p:nvPr/>
        </p:nvSpPr>
        <p:spPr>
          <a:xfrm>
            <a:off x="8215908" y="40459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684A59F-4A56-EF35-58F6-CADC28413130}"/>
              </a:ext>
            </a:extLst>
          </p:cNvPr>
          <p:cNvPicPr>
            <a:picLocks noChangeAspect="1"/>
          </p:cNvPicPr>
          <p:nvPr/>
        </p:nvPicPr>
        <p:blipFill>
          <a:blip r:embed="rId7"/>
          <a:stretch>
            <a:fillRect/>
          </a:stretch>
        </p:blipFill>
        <p:spPr>
          <a:xfrm>
            <a:off x="6783014" y="657429"/>
            <a:ext cx="1369171" cy="319705"/>
          </a:xfrm>
          <a:prstGeom prst="rect">
            <a:avLst/>
          </a:prstGeom>
        </p:spPr>
      </p:pic>
    </p:spTree>
    <p:extLst>
      <p:ext uri="{BB962C8B-B14F-4D97-AF65-F5344CB8AC3E}">
        <p14:creationId xmlns:p14="http://schemas.microsoft.com/office/powerpoint/2010/main" val="3150101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2587311"/>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Click the ‘Authorize’ button to allow Looker Studio to connect to BQ and then select your account</a:t>
            </a:r>
          </a:p>
        </p:txBody>
      </p:sp>
      <p:pic>
        <p:nvPicPr>
          <p:cNvPr id="8" name="Picture 7">
            <a:extLst>
              <a:ext uri="{FF2B5EF4-FFF2-40B4-BE49-F238E27FC236}">
                <a16:creationId xmlns:a16="http://schemas.microsoft.com/office/drawing/2014/main" id="{48CD5999-C4A9-2E8C-2F96-35A1E6F0E243}"/>
              </a:ext>
            </a:extLst>
          </p:cNvPr>
          <p:cNvPicPr>
            <a:picLocks noChangeAspect="1"/>
          </p:cNvPicPr>
          <p:nvPr/>
        </p:nvPicPr>
        <p:blipFill>
          <a:blip r:embed="rId6"/>
          <a:stretch>
            <a:fillRect/>
          </a:stretch>
        </p:blipFill>
        <p:spPr>
          <a:xfrm>
            <a:off x="7218686" y="1474981"/>
            <a:ext cx="3130188" cy="2417113"/>
          </a:xfrm>
          <a:prstGeom prst="rect">
            <a:avLst/>
          </a:prstGeom>
        </p:spPr>
      </p:pic>
      <p:pic>
        <p:nvPicPr>
          <p:cNvPr id="10" name="Picture 9">
            <a:extLst>
              <a:ext uri="{FF2B5EF4-FFF2-40B4-BE49-F238E27FC236}">
                <a16:creationId xmlns:a16="http://schemas.microsoft.com/office/drawing/2014/main" id="{DB18A575-8AC9-9CE7-0644-3C3556C6FB76}"/>
              </a:ext>
            </a:extLst>
          </p:cNvPr>
          <p:cNvPicPr>
            <a:picLocks noChangeAspect="1"/>
          </p:cNvPicPr>
          <p:nvPr/>
        </p:nvPicPr>
        <p:blipFill>
          <a:blip r:embed="rId7"/>
          <a:stretch>
            <a:fillRect/>
          </a:stretch>
        </p:blipFill>
        <p:spPr>
          <a:xfrm>
            <a:off x="7823440" y="4112008"/>
            <a:ext cx="2114248" cy="1662271"/>
          </a:xfrm>
          <a:prstGeom prst="rect">
            <a:avLst/>
          </a:prstGeom>
        </p:spPr>
      </p:pic>
      <p:sp>
        <p:nvSpPr>
          <p:cNvPr id="11" name="Arrow: Left 10">
            <a:extLst>
              <a:ext uri="{FF2B5EF4-FFF2-40B4-BE49-F238E27FC236}">
                <a16:creationId xmlns:a16="http://schemas.microsoft.com/office/drawing/2014/main" id="{0BF482F6-2BF6-1DC1-07B3-0782820598AF}"/>
              </a:ext>
            </a:extLst>
          </p:cNvPr>
          <p:cNvSpPr/>
          <p:nvPr/>
        </p:nvSpPr>
        <p:spPr>
          <a:xfrm>
            <a:off x="8385264" y="357360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82E55EB7-5D4D-C3CA-B29A-AF03CA3EC95C}"/>
              </a:ext>
            </a:extLst>
          </p:cNvPr>
          <p:cNvSpPr/>
          <p:nvPr/>
        </p:nvSpPr>
        <p:spPr>
          <a:xfrm>
            <a:off x="9206508" y="53306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B758D34-4218-59EC-9C46-38803285DED5}"/>
              </a:ext>
            </a:extLst>
          </p:cNvPr>
          <p:cNvPicPr>
            <a:picLocks noChangeAspect="1"/>
          </p:cNvPicPr>
          <p:nvPr/>
        </p:nvPicPr>
        <p:blipFill>
          <a:blip r:embed="rId8"/>
          <a:stretch>
            <a:fillRect/>
          </a:stretch>
        </p:blipFill>
        <p:spPr>
          <a:xfrm>
            <a:off x="6783014" y="657429"/>
            <a:ext cx="1369171" cy="319705"/>
          </a:xfrm>
          <a:prstGeom prst="rect">
            <a:avLst/>
          </a:prstGeom>
        </p:spPr>
      </p:pic>
      <p:sp>
        <p:nvSpPr>
          <p:cNvPr id="5" name="Flowchart: Connector 4">
            <a:extLst>
              <a:ext uri="{FF2B5EF4-FFF2-40B4-BE49-F238E27FC236}">
                <a16:creationId xmlns:a16="http://schemas.microsoft.com/office/drawing/2014/main" id="{C3530CB0-2486-431B-8AA0-029B0DA866A2}"/>
              </a:ext>
            </a:extLst>
          </p:cNvPr>
          <p:cNvSpPr/>
          <p:nvPr/>
        </p:nvSpPr>
        <p:spPr>
          <a:xfrm>
            <a:off x="8955374" y="354955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9" name="Flowchart: Connector 8">
            <a:extLst>
              <a:ext uri="{FF2B5EF4-FFF2-40B4-BE49-F238E27FC236}">
                <a16:creationId xmlns:a16="http://schemas.microsoft.com/office/drawing/2014/main" id="{1DD35D20-1E80-4716-C06A-8B08B79C7B7B}"/>
              </a:ext>
            </a:extLst>
          </p:cNvPr>
          <p:cNvSpPr/>
          <p:nvPr/>
        </p:nvSpPr>
        <p:spPr>
          <a:xfrm>
            <a:off x="9776618" y="530358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876935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155"/>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Select your ‘IOT-CLASS’ project,</a:t>
            </a:r>
          </a:p>
          <a:p>
            <a:pPr>
              <a:lnSpc>
                <a:spcPts val="4000"/>
              </a:lnSpc>
            </a:pPr>
            <a:r>
              <a:rPr lang="en-US" sz="2000" dirty="0" err="1"/>
              <a:t>RPITempSensor</a:t>
            </a:r>
            <a:r>
              <a:rPr lang="en-US" sz="2000" dirty="0"/>
              <a:t> Dataset, and TEMP table and then click the </a:t>
            </a:r>
          </a:p>
          <a:p>
            <a:pPr>
              <a:lnSpc>
                <a:spcPts val="4000"/>
              </a:lnSpc>
            </a:pPr>
            <a:r>
              <a:rPr lang="en-US" sz="2000" dirty="0"/>
              <a:t>button in the lower right (not shown in screen shot)</a:t>
            </a:r>
          </a:p>
          <a:p>
            <a:pPr>
              <a:lnSpc>
                <a:spcPts val="4000"/>
              </a:lnSpc>
            </a:pPr>
            <a:r>
              <a:rPr lang="en-US" sz="2000" dirty="0"/>
              <a:t>On the next screen, click the </a:t>
            </a:r>
          </a:p>
          <a:p>
            <a:pPr>
              <a:lnSpc>
                <a:spcPts val="4000"/>
              </a:lnSpc>
            </a:pPr>
            <a:r>
              <a:rPr lang="en-US" sz="2000" dirty="0"/>
              <a:t>button</a:t>
            </a:r>
          </a:p>
        </p:txBody>
      </p:sp>
      <p:pic>
        <p:nvPicPr>
          <p:cNvPr id="11" name="Picture 10">
            <a:extLst>
              <a:ext uri="{FF2B5EF4-FFF2-40B4-BE49-F238E27FC236}">
                <a16:creationId xmlns:a16="http://schemas.microsoft.com/office/drawing/2014/main" id="{6718B2ED-FE69-24C7-3163-0C00288FC2F0}"/>
              </a:ext>
            </a:extLst>
          </p:cNvPr>
          <p:cNvPicPr>
            <a:picLocks noChangeAspect="1"/>
          </p:cNvPicPr>
          <p:nvPr/>
        </p:nvPicPr>
        <p:blipFill>
          <a:blip r:embed="rId6"/>
          <a:stretch>
            <a:fillRect/>
          </a:stretch>
        </p:blipFill>
        <p:spPr>
          <a:xfrm>
            <a:off x="6649708" y="1573643"/>
            <a:ext cx="4450054" cy="2535936"/>
          </a:xfrm>
          <a:prstGeom prst="rect">
            <a:avLst/>
          </a:prstGeom>
        </p:spPr>
      </p:pic>
      <p:sp>
        <p:nvSpPr>
          <p:cNvPr id="9" name="Arrow: Left 8">
            <a:extLst>
              <a:ext uri="{FF2B5EF4-FFF2-40B4-BE49-F238E27FC236}">
                <a16:creationId xmlns:a16="http://schemas.microsoft.com/office/drawing/2014/main" id="{3EC78580-4048-A83F-32C2-AB89D3C18025}"/>
              </a:ext>
            </a:extLst>
          </p:cNvPr>
          <p:cNvSpPr/>
          <p:nvPr/>
        </p:nvSpPr>
        <p:spPr>
          <a:xfrm>
            <a:off x="8010760" y="35095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71FF855-ED97-1700-E6C3-81B8410970F1}"/>
              </a:ext>
            </a:extLst>
          </p:cNvPr>
          <p:cNvSpPr/>
          <p:nvPr/>
        </p:nvSpPr>
        <p:spPr>
          <a:xfrm>
            <a:off x="8650897" y="3291006"/>
            <a:ext cx="447675" cy="11927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A92EB97E-C4E5-48CE-E83D-BEAB7B1D1828}"/>
              </a:ext>
            </a:extLst>
          </p:cNvPr>
          <p:cNvSpPr/>
          <p:nvPr/>
        </p:nvSpPr>
        <p:spPr>
          <a:xfrm>
            <a:off x="10229850" y="3300540"/>
            <a:ext cx="447675" cy="11927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E2B448F-5BB4-3072-BF88-4F585A213E2E}"/>
              </a:ext>
            </a:extLst>
          </p:cNvPr>
          <p:cNvPicPr>
            <a:picLocks noChangeAspect="1"/>
          </p:cNvPicPr>
          <p:nvPr/>
        </p:nvPicPr>
        <p:blipFill>
          <a:blip r:embed="rId7"/>
          <a:stretch>
            <a:fillRect/>
          </a:stretch>
        </p:blipFill>
        <p:spPr>
          <a:xfrm>
            <a:off x="3848432" y="3411998"/>
            <a:ext cx="1162050" cy="428625"/>
          </a:xfrm>
          <a:prstGeom prst="rect">
            <a:avLst/>
          </a:prstGeom>
        </p:spPr>
      </p:pic>
      <p:pic>
        <p:nvPicPr>
          <p:cNvPr id="17" name="Picture 16">
            <a:extLst>
              <a:ext uri="{FF2B5EF4-FFF2-40B4-BE49-F238E27FC236}">
                <a16:creationId xmlns:a16="http://schemas.microsoft.com/office/drawing/2014/main" id="{A319A014-A30B-8996-5CE9-5AA84408DAFA}"/>
              </a:ext>
            </a:extLst>
          </p:cNvPr>
          <p:cNvPicPr>
            <a:picLocks noChangeAspect="1"/>
          </p:cNvPicPr>
          <p:nvPr/>
        </p:nvPicPr>
        <p:blipFill>
          <a:blip r:embed="rId8"/>
          <a:stretch>
            <a:fillRect/>
          </a:stretch>
        </p:blipFill>
        <p:spPr>
          <a:xfrm>
            <a:off x="7452011" y="4458257"/>
            <a:ext cx="2955728" cy="1602373"/>
          </a:xfrm>
          <a:prstGeom prst="rect">
            <a:avLst/>
          </a:prstGeom>
        </p:spPr>
      </p:pic>
      <p:sp>
        <p:nvSpPr>
          <p:cNvPr id="18" name="Arrow: Left 17">
            <a:extLst>
              <a:ext uri="{FF2B5EF4-FFF2-40B4-BE49-F238E27FC236}">
                <a16:creationId xmlns:a16="http://schemas.microsoft.com/office/drawing/2014/main" id="{7DEB1387-D8FA-B97D-4B2A-80BF51DCFAC0}"/>
              </a:ext>
            </a:extLst>
          </p:cNvPr>
          <p:cNvSpPr/>
          <p:nvPr/>
        </p:nvSpPr>
        <p:spPr>
          <a:xfrm>
            <a:off x="10326339" y="583647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7F2E991-6F97-D633-40A0-C3B4106429F7}"/>
              </a:ext>
            </a:extLst>
          </p:cNvPr>
          <p:cNvPicPr>
            <a:picLocks noChangeAspect="1"/>
          </p:cNvPicPr>
          <p:nvPr/>
        </p:nvPicPr>
        <p:blipFill>
          <a:blip r:embed="rId9"/>
          <a:stretch>
            <a:fillRect/>
          </a:stretch>
        </p:blipFill>
        <p:spPr>
          <a:xfrm>
            <a:off x="4424694" y="5001693"/>
            <a:ext cx="1171575" cy="381000"/>
          </a:xfrm>
          <a:prstGeom prst="rect">
            <a:avLst/>
          </a:prstGeom>
        </p:spPr>
      </p:pic>
      <p:pic>
        <p:nvPicPr>
          <p:cNvPr id="21" name="Picture 20">
            <a:extLst>
              <a:ext uri="{FF2B5EF4-FFF2-40B4-BE49-F238E27FC236}">
                <a16:creationId xmlns:a16="http://schemas.microsoft.com/office/drawing/2014/main" id="{C54294B3-ED39-4837-1384-232371912148}"/>
              </a:ext>
            </a:extLst>
          </p:cNvPr>
          <p:cNvPicPr>
            <a:picLocks noChangeAspect="1"/>
          </p:cNvPicPr>
          <p:nvPr/>
        </p:nvPicPr>
        <p:blipFill>
          <a:blip r:embed="rId10"/>
          <a:stretch>
            <a:fillRect/>
          </a:stretch>
        </p:blipFill>
        <p:spPr>
          <a:xfrm>
            <a:off x="6783014" y="657429"/>
            <a:ext cx="1369171" cy="319705"/>
          </a:xfrm>
          <a:prstGeom prst="rect">
            <a:avLst/>
          </a:prstGeom>
        </p:spPr>
      </p:pic>
      <p:sp>
        <p:nvSpPr>
          <p:cNvPr id="5" name="Flowchart: Connector 4">
            <a:extLst>
              <a:ext uri="{FF2B5EF4-FFF2-40B4-BE49-F238E27FC236}">
                <a16:creationId xmlns:a16="http://schemas.microsoft.com/office/drawing/2014/main" id="{FA2F8BAF-759A-5288-6B0E-41CB0484C621}"/>
              </a:ext>
            </a:extLst>
          </p:cNvPr>
          <p:cNvSpPr/>
          <p:nvPr/>
        </p:nvSpPr>
        <p:spPr>
          <a:xfrm>
            <a:off x="8559457" y="347994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8" name="Flowchart: Connector 7">
            <a:extLst>
              <a:ext uri="{FF2B5EF4-FFF2-40B4-BE49-F238E27FC236}">
                <a16:creationId xmlns:a16="http://schemas.microsoft.com/office/drawing/2014/main" id="{B72B610A-CCA4-E946-B360-070E5ACF7E38}"/>
              </a:ext>
            </a:extLst>
          </p:cNvPr>
          <p:cNvSpPr/>
          <p:nvPr/>
        </p:nvSpPr>
        <p:spPr>
          <a:xfrm>
            <a:off x="8427708" y="325881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0" name="Flowchart: Connector 9">
            <a:extLst>
              <a:ext uri="{FF2B5EF4-FFF2-40B4-BE49-F238E27FC236}">
                <a16:creationId xmlns:a16="http://schemas.microsoft.com/office/drawing/2014/main" id="{86776569-22EA-ACD1-2876-07C628B4C9BC}"/>
              </a:ext>
            </a:extLst>
          </p:cNvPr>
          <p:cNvSpPr/>
          <p:nvPr/>
        </p:nvSpPr>
        <p:spPr>
          <a:xfrm>
            <a:off x="9972187" y="32751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4" name="Flowchart: Connector 13">
            <a:extLst>
              <a:ext uri="{FF2B5EF4-FFF2-40B4-BE49-F238E27FC236}">
                <a16:creationId xmlns:a16="http://schemas.microsoft.com/office/drawing/2014/main" id="{395ABE65-1231-987C-4AEA-7A112BE1753B}"/>
              </a:ext>
            </a:extLst>
          </p:cNvPr>
          <p:cNvSpPr/>
          <p:nvPr/>
        </p:nvSpPr>
        <p:spPr>
          <a:xfrm>
            <a:off x="10862958" y="581242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3184444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2074350"/>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Click the ‘Add a chart’ button and then select the first time series chart type</a:t>
            </a:r>
          </a:p>
        </p:txBody>
      </p:sp>
      <p:pic>
        <p:nvPicPr>
          <p:cNvPr id="8" name="Picture 7">
            <a:extLst>
              <a:ext uri="{FF2B5EF4-FFF2-40B4-BE49-F238E27FC236}">
                <a16:creationId xmlns:a16="http://schemas.microsoft.com/office/drawing/2014/main" id="{80236A78-5A3B-0E58-EADF-57AB1748EF0F}"/>
              </a:ext>
            </a:extLst>
          </p:cNvPr>
          <p:cNvPicPr>
            <a:picLocks noChangeAspect="1"/>
          </p:cNvPicPr>
          <p:nvPr/>
        </p:nvPicPr>
        <p:blipFill>
          <a:blip r:embed="rId6"/>
          <a:stretch>
            <a:fillRect/>
          </a:stretch>
        </p:blipFill>
        <p:spPr>
          <a:xfrm>
            <a:off x="6933049" y="1620393"/>
            <a:ext cx="3542993" cy="2791449"/>
          </a:xfrm>
          <a:prstGeom prst="rect">
            <a:avLst/>
          </a:prstGeom>
        </p:spPr>
      </p:pic>
      <p:sp>
        <p:nvSpPr>
          <p:cNvPr id="9" name="Arrow: Left 8">
            <a:extLst>
              <a:ext uri="{FF2B5EF4-FFF2-40B4-BE49-F238E27FC236}">
                <a16:creationId xmlns:a16="http://schemas.microsoft.com/office/drawing/2014/main" id="{6B563CF3-ED32-6E29-55BA-77C69AE768CD}"/>
              </a:ext>
            </a:extLst>
          </p:cNvPr>
          <p:cNvSpPr/>
          <p:nvPr/>
        </p:nvSpPr>
        <p:spPr>
          <a:xfrm>
            <a:off x="9816204" y="204500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EA744ED5-376F-4051-6AE7-C5C902181786}"/>
              </a:ext>
            </a:extLst>
          </p:cNvPr>
          <p:cNvSpPr/>
          <p:nvPr/>
        </p:nvSpPr>
        <p:spPr>
          <a:xfrm>
            <a:off x="9496660" y="31937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C4796B2-502C-FCAF-4FFA-3D7DD0456143}"/>
              </a:ext>
            </a:extLst>
          </p:cNvPr>
          <p:cNvPicPr>
            <a:picLocks noChangeAspect="1"/>
          </p:cNvPicPr>
          <p:nvPr/>
        </p:nvPicPr>
        <p:blipFill>
          <a:blip r:embed="rId7"/>
          <a:stretch>
            <a:fillRect/>
          </a:stretch>
        </p:blipFill>
        <p:spPr>
          <a:xfrm>
            <a:off x="6783014" y="657429"/>
            <a:ext cx="1369171" cy="319705"/>
          </a:xfrm>
          <a:prstGeom prst="rect">
            <a:avLst/>
          </a:prstGeom>
        </p:spPr>
      </p:pic>
      <p:sp>
        <p:nvSpPr>
          <p:cNvPr id="5" name="Flowchart: Connector 4">
            <a:extLst>
              <a:ext uri="{FF2B5EF4-FFF2-40B4-BE49-F238E27FC236}">
                <a16:creationId xmlns:a16="http://schemas.microsoft.com/office/drawing/2014/main" id="{4B3774C2-FEFC-02E5-A076-540F325F316C}"/>
              </a:ext>
            </a:extLst>
          </p:cNvPr>
          <p:cNvSpPr/>
          <p:nvPr/>
        </p:nvSpPr>
        <p:spPr>
          <a:xfrm>
            <a:off x="10051121" y="316974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12" name="Flowchart: Connector 11">
            <a:extLst>
              <a:ext uri="{FF2B5EF4-FFF2-40B4-BE49-F238E27FC236}">
                <a16:creationId xmlns:a16="http://schemas.microsoft.com/office/drawing/2014/main" id="{BECDECE7-C4DF-4B36-F6F5-F8E5E1CBC8E2}"/>
              </a:ext>
            </a:extLst>
          </p:cNvPr>
          <p:cNvSpPr/>
          <p:nvPr/>
        </p:nvSpPr>
        <p:spPr>
          <a:xfrm>
            <a:off x="10384602" y="20068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p>
        </p:txBody>
      </p:sp>
    </p:spTree>
    <p:extLst>
      <p:ext uri="{BB962C8B-B14F-4D97-AF65-F5344CB8AC3E}">
        <p14:creationId xmlns:p14="http://schemas.microsoft.com/office/powerpoint/2010/main" val="342446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40C08EA6-DAB0-FD89-C189-ADD57598CAE3}"/>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C3650D23-D6CE-2E7F-9FEC-186FFD9A5191}"/>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4283A01E-0E2A-04AE-8CB1-D844C595C86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1D9911F-B4E2-8804-25C2-F2118E3C63E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22391810-FA18-C6B3-7BD3-A1D8634C84A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8B2ACC02-4ADB-6437-DDDB-A75677690E17}"/>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F91B6464-F38C-B91A-8610-F40F608BC1FD}"/>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85C3317-C3BC-AA75-C013-FEA6373E26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B6BE6A4-6984-93BD-6A16-1BE698661C9E}"/>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B11FCE07-AF18-7B2B-1F2F-6AC7F666761B}"/>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DEC8E704-3B12-BD55-95EE-A013FEA70AC7}"/>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BC6E5AC8-2066-9037-9D9B-ED2F8FB7C9BB}"/>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FD53B630-AA86-7C61-7CAF-963E4B1427CE}"/>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67ED99A2-5A8F-C326-EE59-699433C02CBF}"/>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327342C-A59B-0236-4C05-3B3694D5E17F}"/>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FF5908A3-931C-1914-28D4-CF582920457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987302B-D0B2-9CF1-2C73-62FB3C4E35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DC8D3081-F831-BFB1-9DF1-407CD7E1A8C3}"/>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AFC6C652-D52F-3145-A94C-EBD53CA0E4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9E1599D8-D136-0E60-9915-315C29C26D3F}"/>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B9D529B5-1AA7-30A1-3762-38B0EBAF83D3}"/>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AFEA6D2-52DB-50FD-5F01-E4B25038782B}"/>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1D32AB8A-E6DC-06D6-38B9-751E56DC4EDD}"/>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014F7AE8-2440-C0CC-578A-4A77F141B75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A3FB1887-94E5-39E6-D8B1-B2EC85ADCAA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691149D2-D422-D17A-3CC6-87BA5850B83A}"/>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9B727B97-3CD3-E434-4CE4-3DA3A71CE7F0}"/>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49B498C3-FF4C-45FB-AFCC-80E2C239F59C}"/>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ADFD3F7-9074-FE45-803D-3F4167346C54}"/>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30CE4028-349C-2E37-95F1-D67BD7E7EE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2129D13-A881-792F-CF8E-F835762643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BC546D2-A962-A04B-3917-32C3344E1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1C2ABF5E-7F41-485B-289F-429C5E286BCC}"/>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0F83B53B-03E2-99C7-B7FB-73FA4D0CAD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551F6CEB-DEEE-A5B8-5BDA-150DC3CFC63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755C159-61F4-0217-6682-4CD90535672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F357304E-CCDE-DA44-8530-F634EBDAD296}"/>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5515100B-5B6C-DDE1-807C-01F49E18E6D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E56E0F0-ECF4-160C-C9AE-5A4F1E26CD4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34AC257D-0953-A59F-C59E-10F47D8028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7C0096DD-3E78-4825-CF03-B4788693FF1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25ECB5-9C73-960E-15F0-0C1D204DCE9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79CB5A4-ABFF-169C-4976-45A61D402D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6427D0A-AA5B-EBF9-E2F6-72FA08BD5B1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032F207-35DF-825C-5CDC-F7F71BFD51A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C75772DD-E779-C21D-BB6A-AFF2D0E9E07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CC17FF80-B8EB-DD61-BE87-C60C30914A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016A1CE1-DDC0-7E6E-96E9-52809297F8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6BC36FD-0173-C0B0-3CC0-2E7A98ED4D4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795DB21C-965C-83AB-26AF-56D7196F21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AD188E24-38AF-E5A2-9915-A176DBDD16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165A88-EF41-80F4-2CD3-2D433660447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99869DE-C83E-70B3-05DA-3622B5B92F0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7F85FC2-6A7A-F75E-FE64-269CB2D2A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068B6FE-D48B-8BDA-668A-EFBCD29BA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9084961B-2ACA-4730-3B00-22047CCA59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97CC0BDB-1963-BC62-E560-3AD9CB6703AA}"/>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F72BF295-BC0B-85A8-9AF5-DB90ADC31C4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95522891-75AF-3223-BE2C-4268AE8BF53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BB202F32-79C8-0560-B983-563074AD173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567956E7-9497-C9CC-9A86-11F63445D412}"/>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E9BC5DE-1AC1-F427-50D1-84C1B87FC85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8E2843BC-490E-49B5-BD82-0582EBB4EE4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04051866-063F-7299-5293-8C7D7C4976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865A5AA7-6D58-2175-0BEF-FCF9BEB152BE}"/>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53AAFD7A-EF29-B808-B171-205F08E01C0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6A05E6F7-E5A4-6A28-2418-9586447F458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3C786EA4-568B-F3C4-5609-7B48764B3A0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ABC06234-DFE1-037D-F337-E18716CC52E9}"/>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7747ED25-B5DC-57B0-35BE-05EF914EC75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FE584661-CACD-A52D-C11C-1B3D9DD7150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249E67B5-4C58-1FA5-0BCB-03F6A2E6F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CCAC5FC-CBC4-4CEF-35E8-E17ECA40D16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3B81C6C-4C09-05B4-90C9-94A5E70FE4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FCC9B8E-89A7-0A52-13F2-3CE344BEDA5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29D20B7-5495-DDEF-CDAF-A28EF04F3C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4D571216-BD6D-A908-F472-CF63D1B311D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71A533A3-28D6-5D24-F38A-4CC8BB532744}"/>
              </a:ext>
            </a:extLst>
          </p:cNvPr>
          <p:cNvSpPr txBox="1"/>
          <p:nvPr/>
        </p:nvSpPr>
        <p:spPr>
          <a:xfrm>
            <a:off x="1205474" y="1270607"/>
            <a:ext cx="4158377" cy="5152116"/>
          </a:xfrm>
          <a:prstGeom prst="rect">
            <a:avLst/>
          </a:prstGeom>
          <a:noFill/>
        </p:spPr>
        <p:txBody>
          <a:bodyPr wrap="square" lIns="91440" tIns="45720" rIns="91440" bIns="45720" rtlCol="0" anchor="t">
            <a:spAutoFit/>
          </a:bodyPr>
          <a:lstStyle/>
          <a:p>
            <a:pPr marL="342900" indent="-342900">
              <a:lnSpc>
                <a:spcPts val="4000"/>
              </a:lnSpc>
              <a:buFont typeface="Arial" panose="020B0604020202020204" pitchFamily="34" charset="0"/>
              <a:buChar char="•"/>
            </a:pPr>
            <a:r>
              <a:rPr lang="en-US" sz="2000" dirty="0"/>
              <a:t>Raspberry Pi 3 Model B</a:t>
            </a:r>
            <a:endParaRPr lang="en-US" dirty="0"/>
          </a:p>
          <a:p>
            <a:pPr marL="342900" indent="-342900">
              <a:lnSpc>
                <a:spcPts val="4000"/>
              </a:lnSpc>
              <a:buFont typeface="Arial" panose="020B0604020202020204" pitchFamily="34" charset="0"/>
              <a:buChar char="•"/>
            </a:pPr>
            <a:r>
              <a:rPr lang="en-US" sz="2000" dirty="0"/>
              <a:t>SD Card with Raspbian OS</a:t>
            </a:r>
          </a:p>
          <a:p>
            <a:pPr marL="342900" indent="-342900">
              <a:lnSpc>
                <a:spcPts val="4000"/>
              </a:lnSpc>
              <a:buFont typeface="Arial" panose="020B0604020202020204" pitchFamily="34" charset="0"/>
              <a:buChar char="•"/>
            </a:pPr>
            <a:r>
              <a:rPr lang="en-US" sz="2000" dirty="0"/>
              <a:t>Pi Case</a:t>
            </a:r>
          </a:p>
          <a:p>
            <a:pPr marL="342900" indent="-342900">
              <a:lnSpc>
                <a:spcPts val="4000"/>
              </a:lnSpc>
              <a:buFont typeface="Arial" panose="020B0604020202020204" pitchFamily="34" charset="0"/>
              <a:buChar char="•"/>
            </a:pPr>
            <a:r>
              <a:rPr lang="en-US" sz="2000" dirty="0"/>
              <a:t>5v Power Supply</a:t>
            </a:r>
          </a:p>
          <a:p>
            <a:pPr marL="342900" indent="-342900">
              <a:lnSpc>
                <a:spcPts val="4000"/>
              </a:lnSpc>
              <a:buFont typeface="Arial" panose="020B0604020202020204" pitchFamily="34" charset="0"/>
              <a:buChar char="•"/>
            </a:pPr>
            <a:r>
              <a:rPr lang="en-US" sz="2000" dirty="0"/>
              <a:t>Breadboard and Jumper wires</a:t>
            </a:r>
          </a:p>
          <a:p>
            <a:pPr marL="342900" indent="-342900">
              <a:lnSpc>
                <a:spcPts val="4000"/>
              </a:lnSpc>
              <a:buFont typeface="Arial" panose="020B0604020202020204" pitchFamily="34" charset="0"/>
              <a:buChar char="•"/>
            </a:pPr>
            <a:r>
              <a:rPr lang="en-US" sz="2000" dirty="0" err="1"/>
              <a:t>Leds</a:t>
            </a:r>
            <a:r>
              <a:rPr lang="en-US" sz="2000" dirty="0"/>
              <a:t> &amp; Resistors</a:t>
            </a:r>
          </a:p>
          <a:p>
            <a:pPr marL="342900" indent="-342900">
              <a:lnSpc>
                <a:spcPts val="4000"/>
              </a:lnSpc>
              <a:buFont typeface="Arial" panose="020B0604020202020204" pitchFamily="34" charset="0"/>
              <a:buChar char="•"/>
            </a:pPr>
            <a:r>
              <a:rPr lang="en-US" sz="2000" dirty="0"/>
              <a:t>GPIO breakout ribbon cable</a:t>
            </a:r>
          </a:p>
          <a:p>
            <a:pPr marL="342900" indent="-342900">
              <a:lnSpc>
                <a:spcPts val="4000"/>
              </a:lnSpc>
              <a:buFont typeface="Arial" panose="020B0604020202020204" pitchFamily="34" charset="0"/>
              <a:buChar char="•"/>
            </a:pPr>
            <a:r>
              <a:rPr lang="en-US" sz="2000" dirty="0"/>
              <a:t>USB jumper (not used)</a:t>
            </a:r>
          </a:p>
          <a:p>
            <a:pPr marL="342900" indent="-342900">
              <a:lnSpc>
                <a:spcPts val="4000"/>
              </a:lnSpc>
              <a:buFont typeface="Arial" panose="020B0604020202020204" pitchFamily="34" charset="0"/>
              <a:buChar char="•"/>
            </a:pPr>
            <a:r>
              <a:rPr lang="en-US" sz="2000" dirty="0"/>
              <a:t>Raspberry Pi patch</a:t>
            </a:r>
          </a:p>
          <a:p>
            <a:pPr marL="342900" indent="-342900">
              <a:lnSpc>
                <a:spcPts val="4000"/>
              </a:lnSpc>
              <a:buFont typeface="Arial" panose="020B0604020202020204" pitchFamily="34" charset="0"/>
              <a:buChar char="•"/>
            </a:pPr>
            <a:r>
              <a:rPr lang="en-US" sz="2000" dirty="0"/>
              <a:t>DS18B20 Temp Sensor </a:t>
            </a:r>
          </a:p>
        </p:txBody>
      </p:sp>
      <p:sp>
        <p:nvSpPr>
          <p:cNvPr id="5" name="TextBox 4">
            <a:extLst>
              <a:ext uri="{FF2B5EF4-FFF2-40B4-BE49-F238E27FC236}">
                <a16:creationId xmlns:a16="http://schemas.microsoft.com/office/drawing/2014/main" id="{6BC6F0D1-27B5-5639-70CE-3D6C4EB5D519}"/>
              </a:ext>
            </a:extLst>
          </p:cNvPr>
          <p:cNvSpPr txBox="1"/>
          <p:nvPr/>
        </p:nvSpPr>
        <p:spPr>
          <a:xfrm>
            <a:off x="6689811" y="1706349"/>
            <a:ext cx="4158377" cy="535468"/>
          </a:xfrm>
          <a:prstGeom prst="rect">
            <a:avLst/>
          </a:prstGeom>
          <a:noFill/>
        </p:spPr>
        <p:txBody>
          <a:bodyPr wrap="square" rtlCol="0">
            <a:spAutoFit/>
          </a:bodyPr>
          <a:lstStyle/>
          <a:p>
            <a:pPr algn="ctr">
              <a:lnSpc>
                <a:spcPts val="4000"/>
              </a:lnSpc>
            </a:pPr>
            <a:r>
              <a:rPr lang="en-US" sz="2000" dirty="0"/>
              <a:t>What’s in the box??</a:t>
            </a:r>
          </a:p>
        </p:txBody>
      </p:sp>
      <p:pic>
        <p:nvPicPr>
          <p:cNvPr id="6" name="Picture 5" descr="A close-up of a computer component&#10;&#10;Description automatically generated">
            <a:extLst>
              <a:ext uri="{FF2B5EF4-FFF2-40B4-BE49-F238E27FC236}">
                <a16:creationId xmlns:a16="http://schemas.microsoft.com/office/drawing/2014/main" id="{D9EFB589-B5D0-F011-CF90-09D1C95D23E8}"/>
              </a:ext>
            </a:extLst>
          </p:cNvPr>
          <p:cNvPicPr>
            <a:picLocks noChangeAspect="1"/>
          </p:cNvPicPr>
          <p:nvPr/>
        </p:nvPicPr>
        <p:blipFill>
          <a:blip r:embed="rId6"/>
          <a:stretch>
            <a:fillRect/>
          </a:stretch>
        </p:blipFill>
        <p:spPr>
          <a:xfrm>
            <a:off x="6676556" y="2277205"/>
            <a:ext cx="4309970" cy="3234699"/>
          </a:xfrm>
          <a:prstGeom prst="rect">
            <a:avLst/>
          </a:prstGeom>
        </p:spPr>
      </p:pic>
      <p:pic>
        <p:nvPicPr>
          <p:cNvPr id="4" name="Picture 3">
            <a:extLst>
              <a:ext uri="{FF2B5EF4-FFF2-40B4-BE49-F238E27FC236}">
                <a16:creationId xmlns:a16="http://schemas.microsoft.com/office/drawing/2014/main" id="{F34E9078-DE82-2618-50F8-7E22ED2B7C53}"/>
              </a:ext>
            </a:extLst>
          </p:cNvPr>
          <p:cNvPicPr>
            <a:picLocks noChangeAspect="1"/>
          </p:cNvPicPr>
          <p:nvPr/>
        </p:nvPicPr>
        <p:blipFill>
          <a:blip r:embed="rId7"/>
          <a:stretch>
            <a:fillRect/>
          </a:stretch>
        </p:blipFill>
        <p:spPr>
          <a:xfrm>
            <a:off x="6734857" y="631788"/>
            <a:ext cx="1465668" cy="391745"/>
          </a:xfrm>
          <a:prstGeom prst="rect">
            <a:avLst/>
          </a:prstGeom>
        </p:spPr>
      </p:pic>
    </p:spTree>
    <p:extLst>
      <p:ext uri="{BB962C8B-B14F-4D97-AF65-F5344CB8AC3E}">
        <p14:creationId xmlns:p14="http://schemas.microsoft.com/office/powerpoint/2010/main" val="3601467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3100272"/>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Note that the default chart settings just map the record count metric over time.</a:t>
            </a:r>
          </a:p>
          <a:p>
            <a:pPr>
              <a:lnSpc>
                <a:spcPts val="4000"/>
              </a:lnSpc>
            </a:pPr>
            <a:endParaRPr lang="en-US" sz="2000" dirty="0"/>
          </a:p>
          <a:p>
            <a:pPr>
              <a:lnSpc>
                <a:spcPts val="4000"/>
              </a:lnSpc>
            </a:pPr>
            <a:endParaRPr lang="en-US" sz="2000" dirty="0"/>
          </a:p>
        </p:txBody>
      </p:sp>
      <p:pic>
        <p:nvPicPr>
          <p:cNvPr id="10" name="Picture 9">
            <a:extLst>
              <a:ext uri="{FF2B5EF4-FFF2-40B4-BE49-F238E27FC236}">
                <a16:creationId xmlns:a16="http://schemas.microsoft.com/office/drawing/2014/main" id="{ECA92185-292E-D272-2985-377F5C86C617}"/>
              </a:ext>
            </a:extLst>
          </p:cNvPr>
          <p:cNvPicPr>
            <a:picLocks noChangeAspect="1"/>
          </p:cNvPicPr>
          <p:nvPr/>
        </p:nvPicPr>
        <p:blipFill>
          <a:blip r:embed="rId6"/>
          <a:stretch>
            <a:fillRect/>
          </a:stretch>
        </p:blipFill>
        <p:spPr>
          <a:xfrm>
            <a:off x="6734856" y="1437102"/>
            <a:ext cx="3885656" cy="2360110"/>
          </a:xfrm>
          <a:prstGeom prst="rect">
            <a:avLst/>
          </a:prstGeom>
        </p:spPr>
      </p:pic>
      <p:sp>
        <p:nvSpPr>
          <p:cNvPr id="11" name="Arrow: Left 10">
            <a:extLst>
              <a:ext uri="{FF2B5EF4-FFF2-40B4-BE49-F238E27FC236}">
                <a16:creationId xmlns:a16="http://schemas.microsoft.com/office/drawing/2014/main" id="{4ED4EB32-77F1-E7EC-F209-282E496A0EC7}"/>
              </a:ext>
            </a:extLst>
          </p:cNvPr>
          <p:cNvSpPr/>
          <p:nvPr/>
        </p:nvSpPr>
        <p:spPr>
          <a:xfrm>
            <a:off x="9325210" y="355438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EEDCDF7-97E3-3DF8-5A3C-E49DF872CB02}"/>
              </a:ext>
            </a:extLst>
          </p:cNvPr>
          <p:cNvPicPr>
            <a:picLocks noChangeAspect="1"/>
          </p:cNvPicPr>
          <p:nvPr/>
        </p:nvPicPr>
        <p:blipFill>
          <a:blip r:embed="rId7"/>
          <a:stretch>
            <a:fillRect/>
          </a:stretch>
        </p:blipFill>
        <p:spPr>
          <a:xfrm>
            <a:off x="6783014" y="657429"/>
            <a:ext cx="1369171" cy="319705"/>
          </a:xfrm>
          <a:prstGeom prst="rect">
            <a:avLst/>
          </a:prstGeom>
        </p:spPr>
      </p:pic>
    </p:spTree>
    <p:extLst>
      <p:ext uri="{BB962C8B-B14F-4D97-AF65-F5344CB8AC3E}">
        <p14:creationId xmlns:p14="http://schemas.microsoft.com/office/powerpoint/2010/main" val="3343593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26194"/>
          </a:xfrm>
          <a:prstGeom prst="rect">
            <a:avLst/>
          </a:prstGeom>
          <a:noFill/>
        </p:spPr>
        <p:txBody>
          <a:bodyPr wrap="square" rtlCol="0">
            <a:spAutoFit/>
          </a:bodyPr>
          <a:lstStyle/>
          <a:p>
            <a:pPr>
              <a:lnSpc>
                <a:spcPts val="4000"/>
              </a:lnSpc>
            </a:pPr>
            <a:r>
              <a:rPr lang="en-US" sz="2000" b="1" u="sng" dirty="0"/>
              <a:t>STEP 10:  REPORTING</a:t>
            </a:r>
          </a:p>
          <a:p>
            <a:pPr>
              <a:lnSpc>
                <a:spcPts val="4000"/>
              </a:lnSpc>
            </a:pPr>
            <a:r>
              <a:rPr lang="en-US" sz="2000" dirty="0"/>
              <a:t>Drag the ‘temp’ field from the ‘Data’ column into the ‘Metric’ section of the Chart column.  Click on the metric type field and change the value from ‘Sum’ to ‘Max’.  Click the ‘X’ next to the ‘Record Count’ field under Metric to remove it (not shown in screen shot)</a:t>
            </a:r>
          </a:p>
        </p:txBody>
      </p:sp>
      <p:pic>
        <p:nvPicPr>
          <p:cNvPr id="8" name="Picture 7">
            <a:extLst>
              <a:ext uri="{FF2B5EF4-FFF2-40B4-BE49-F238E27FC236}">
                <a16:creationId xmlns:a16="http://schemas.microsoft.com/office/drawing/2014/main" id="{6DEFD597-5313-1920-F3B4-7B45D07CEEEE}"/>
              </a:ext>
            </a:extLst>
          </p:cNvPr>
          <p:cNvPicPr>
            <a:picLocks noChangeAspect="1"/>
          </p:cNvPicPr>
          <p:nvPr/>
        </p:nvPicPr>
        <p:blipFill>
          <a:blip r:embed="rId6"/>
          <a:stretch>
            <a:fillRect/>
          </a:stretch>
        </p:blipFill>
        <p:spPr>
          <a:xfrm>
            <a:off x="6767426" y="1417137"/>
            <a:ext cx="4112331" cy="4653624"/>
          </a:xfrm>
          <a:prstGeom prst="rect">
            <a:avLst/>
          </a:prstGeom>
        </p:spPr>
      </p:pic>
      <p:cxnSp>
        <p:nvCxnSpPr>
          <p:cNvPr id="11" name="Straight Arrow Connector 10">
            <a:extLst>
              <a:ext uri="{FF2B5EF4-FFF2-40B4-BE49-F238E27FC236}">
                <a16:creationId xmlns:a16="http://schemas.microsoft.com/office/drawing/2014/main" id="{13EC380F-9F43-48F0-FA39-258EFB2C575E}"/>
              </a:ext>
            </a:extLst>
          </p:cNvPr>
          <p:cNvCxnSpPr>
            <a:cxnSpLocks/>
          </p:cNvCxnSpPr>
          <p:nvPr/>
        </p:nvCxnSpPr>
        <p:spPr>
          <a:xfrm flipH="1">
            <a:off x="7315200" y="2581996"/>
            <a:ext cx="1396008" cy="2473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rrow: Up 11">
            <a:extLst>
              <a:ext uri="{FF2B5EF4-FFF2-40B4-BE49-F238E27FC236}">
                <a16:creationId xmlns:a16="http://schemas.microsoft.com/office/drawing/2014/main" id="{6E013009-4E18-66B8-9536-DD085543AA9C}"/>
              </a:ext>
            </a:extLst>
          </p:cNvPr>
          <p:cNvSpPr/>
          <p:nvPr/>
        </p:nvSpPr>
        <p:spPr>
          <a:xfrm>
            <a:off x="6916142" y="5121483"/>
            <a:ext cx="85569" cy="286776"/>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D4DF85-E560-3429-CA14-F695EE695F17}"/>
              </a:ext>
            </a:extLst>
          </p:cNvPr>
          <p:cNvPicPr>
            <a:picLocks noChangeAspect="1"/>
          </p:cNvPicPr>
          <p:nvPr/>
        </p:nvPicPr>
        <p:blipFill>
          <a:blip r:embed="rId7"/>
          <a:stretch>
            <a:fillRect/>
          </a:stretch>
        </p:blipFill>
        <p:spPr>
          <a:xfrm>
            <a:off x="6783014" y="657429"/>
            <a:ext cx="1369171" cy="319705"/>
          </a:xfrm>
          <a:prstGeom prst="rect">
            <a:avLst/>
          </a:prstGeom>
        </p:spPr>
      </p:pic>
      <p:sp>
        <p:nvSpPr>
          <p:cNvPr id="5" name="Flowchart: Connector 4">
            <a:extLst>
              <a:ext uri="{FF2B5EF4-FFF2-40B4-BE49-F238E27FC236}">
                <a16:creationId xmlns:a16="http://schemas.microsoft.com/office/drawing/2014/main" id="{F8252C72-3627-A8B5-8410-C37AF6C52E72}"/>
              </a:ext>
            </a:extLst>
          </p:cNvPr>
          <p:cNvSpPr/>
          <p:nvPr/>
        </p:nvSpPr>
        <p:spPr>
          <a:xfrm>
            <a:off x="8519148" y="245103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0" name="Flowchart: Connector 9">
            <a:extLst>
              <a:ext uri="{FF2B5EF4-FFF2-40B4-BE49-F238E27FC236}">
                <a16:creationId xmlns:a16="http://schemas.microsoft.com/office/drawing/2014/main" id="{B14F1D76-70B6-8A8C-AECE-1685473DAAE1}"/>
              </a:ext>
            </a:extLst>
          </p:cNvPr>
          <p:cNvSpPr/>
          <p:nvPr/>
        </p:nvSpPr>
        <p:spPr>
          <a:xfrm>
            <a:off x="6861133" y="546085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971205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3100272"/>
          </a:xfrm>
          <a:prstGeom prst="rect">
            <a:avLst/>
          </a:prstGeom>
          <a:noFill/>
        </p:spPr>
        <p:txBody>
          <a:bodyPr wrap="square" rtlCol="0">
            <a:spAutoFit/>
          </a:bodyPr>
          <a:lstStyle/>
          <a:p>
            <a:pPr>
              <a:lnSpc>
                <a:spcPts val="4000"/>
              </a:lnSpc>
            </a:pPr>
            <a:r>
              <a:rPr lang="en-US" sz="2000" b="1" u="sng" dirty="0"/>
              <a:t>STEP 10:  REPORTING</a:t>
            </a:r>
          </a:p>
          <a:p>
            <a:pPr>
              <a:lnSpc>
                <a:spcPts val="4000"/>
              </a:lnSpc>
            </a:pPr>
            <a:r>
              <a:rPr lang="en-US" sz="2000" dirty="0"/>
              <a:t>Depending on time, play around with the various settings and see what you can come up with for a report.</a:t>
            </a:r>
          </a:p>
          <a:p>
            <a:pPr>
              <a:lnSpc>
                <a:spcPts val="4000"/>
              </a:lnSpc>
            </a:pPr>
            <a:endParaRPr lang="en-US" sz="2000" dirty="0"/>
          </a:p>
          <a:p>
            <a:pPr>
              <a:lnSpc>
                <a:spcPts val="4000"/>
              </a:lnSpc>
            </a:pPr>
            <a:r>
              <a:rPr lang="en-US" sz="2000" dirty="0"/>
              <a:t>Note the options for sharing it also!</a:t>
            </a:r>
          </a:p>
        </p:txBody>
      </p:sp>
      <p:pic>
        <p:nvPicPr>
          <p:cNvPr id="8" name="Picture 7">
            <a:extLst>
              <a:ext uri="{FF2B5EF4-FFF2-40B4-BE49-F238E27FC236}">
                <a16:creationId xmlns:a16="http://schemas.microsoft.com/office/drawing/2014/main" id="{41A50DDB-A887-06C9-7B25-B1C72263D31E}"/>
              </a:ext>
            </a:extLst>
          </p:cNvPr>
          <p:cNvPicPr>
            <a:picLocks noChangeAspect="1"/>
          </p:cNvPicPr>
          <p:nvPr/>
        </p:nvPicPr>
        <p:blipFill>
          <a:blip r:embed="rId6"/>
          <a:stretch>
            <a:fillRect/>
          </a:stretch>
        </p:blipFill>
        <p:spPr>
          <a:xfrm>
            <a:off x="6783014" y="657429"/>
            <a:ext cx="1369171" cy="319705"/>
          </a:xfrm>
          <a:prstGeom prst="rect">
            <a:avLst/>
          </a:prstGeom>
        </p:spPr>
      </p:pic>
      <p:pic>
        <p:nvPicPr>
          <p:cNvPr id="10" name="Picture 9">
            <a:extLst>
              <a:ext uri="{FF2B5EF4-FFF2-40B4-BE49-F238E27FC236}">
                <a16:creationId xmlns:a16="http://schemas.microsoft.com/office/drawing/2014/main" id="{80C821C3-6427-1FE4-D05E-D455DA6EE128}"/>
              </a:ext>
            </a:extLst>
          </p:cNvPr>
          <p:cNvPicPr>
            <a:picLocks noChangeAspect="1"/>
          </p:cNvPicPr>
          <p:nvPr/>
        </p:nvPicPr>
        <p:blipFill>
          <a:blip r:embed="rId7"/>
          <a:stretch>
            <a:fillRect/>
          </a:stretch>
        </p:blipFill>
        <p:spPr>
          <a:xfrm>
            <a:off x="6662797" y="2263105"/>
            <a:ext cx="4430025" cy="2177639"/>
          </a:xfrm>
          <a:prstGeom prst="rect">
            <a:avLst/>
          </a:prstGeom>
        </p:spPr>
      </p:pic>
    </p:spTree>
    <p:extLst>
      <p:ext uri="{BB962C8B-B14F-4D97-AF65-F5344CB8AC3E}">
        <p14:creationId xmlns:p14="http://schemas.microsoft.com/office/powerpoint/2010/main" val="1036159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225631" y="1432497"/>
            <a:ext cx="3507982" cy="48423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dirty="0">
                <a:solidFill>
                  <a:srgbClr val="00B050"/>
                </a:solidFill>
              </a:rPr>
              <a:t>WHAT’S NEXT?</a:t>
            </a:r>
          </a:p>
          <a:p>
            <a:pPr marL="0" marR="0" lvl="0" indent="0" algn="ctr" rtl="0">
              <a:spcBef>
                <a:spcPts val="0"/>
              </a:spcBef>
              <a:spcAft>
                <a:spcPts val="0"/>
              </a:spcAft>
              <a:buNone/>
            </a:pPr>
            <a:endParaRPr lang="en-US" sz="1000" b="1" dirty="0">
              <a:solidFill>
                <a:srgbClr val="00B050"/>
              </a:solidFill>
            </a:endParaRPr>
          </a:p>
          <a:p>
            <a:pPr marL="342900" indent="-342900">
              <a:lnSpc>
                <a:spcPts val="4000"/>
              </a:lnSpc>
              <a:buFont typeface="Arial" panose="020B0604020202020204" pitchFamily="34" charset="0"/>
              <a:buChar char="•"/>
            </a:pPr>
            <a:r>
              <a:rPr lang="en-US" sz="2000" dirty="0"/>
              <a:t>Take your kit home!</a:t>
            </a:r>
          </a:p>
          <a:p>
            <a:pPr marL="342900" indent="-342900">
              <a:lnSpc>
                <a:spcPts val="4000"/>
              </a:lnSpc>
              <a:buFont typeface="Arial" panose="020B0604020202020204" pitchFamily="34" charset="0"/>
              <a:buChar char="•"/>
            </a:pPr>
            <a:r>
              <a:rPr lang="en-US" sz="2000" dirty="0"/>
              <a:t>Try other sensors</a:t>
            </a:r>
          </a:p>
          <a:p>
            <a:pPr marL="342900" indent="-342900">
              <a:lnSpc>
                <a:spcPts val="4000"/>
              </a:lnSpc>
              <a:buFont typeface="Arial" panose="020B0604020202020204" pitchFamily="34" charset="0"/>
              <a:buChar char="•"/>
            </a:pPr>
            <a:r>
              <a:rPr lang="en-US" sz="2000" dirty="0"/>
              <a:t>Check out AWS &amp; Azure</a:t>
            </a:r>
          </a:p>
          <a:p>
            <a:pPr marL="342900" indent="-342900">
              <a:lnSpc>
                <a:spcPts val="4000"/>
              </a:lnSpc>
              <a:buFont typeface="Arial" panose="020B0604020202020204" pitchFamily="34" charset="0"/>
              <a:buChar char="•"/>
            </a:pPr>
            <a:r>
              <a:rPr lang="en-US" sz="2000" dirty="0"/>
              <a:t>Check out sample projects on the internet:</a:t>
            </a:r>
          </a:p>
          <a:p>
            <a:pPr marL="342900" lvl="3" indent="-342900" algn="ctr">
              <a:lnSpc>
                <a:spcPts val="4000"/>
              </a:lnSpc>
              <a:buFont typeface="Arial" panose="020B0604020202020204" pitchFamily="34" charset="0"/>
              <a:buChar char="•"/>
            </a:pPr>
            <a:r>
              <a:rPr lang="en-US" sz="1600" dirty="0">
                <a:hlinkClick r:id="rId4"/>
              </a:rPr>
              <a:t>Tom’s Hardware</a:t>
            </a:r>
            <a:endParaRPr lang="en-US" sz="1600" dirty="0"/>
          </a:p>
          <a:p>
            <a:pPr marL="342900" lvl="3" indent="-342900" algn="ctr">
              <a:lnSpc>
                <a:spcPts val="4000"/>
              </a:lnSpc>
              <a:buFont typeface="Arial" panose="020B0604020202020204" pitchFamily="34" charset="0"/>
              <a:buChar char="•"/>
            </a:pPr>
            <a:r>
              <a:rPr lang="en-US" sz="1600" dirty="0">
                <a:hlinkClick r:id="rId5"/>
              </a:rPr>
              <a:t>PC Magazine</a:t>
            </a:r>
            <a:endParaRPr lang="en-US" sz="1600" dirty="0"/>
          </a:p>
          <a:p>
            <a:pPr marL="342900" lvl="3" indent="-342900" algn="ctr">
              <a:lnSpc>
                <a:spcPts val="4000"/>
              </a:lnSpc>
              <a:buFont typeface="Arial" panose="020B0604020202020204" pitchFamily="34" charset="0"/>
              <a:buChar char="•"/>
            </a:pPr>
            <a:r>
              <a:rPr lang="en-US" sz="1600" dirty="0">
                <a:hlinkClick r:id="rId6"/>
              </a:rPr>
              <a:t>Raspberry Pi Forums </a:t>
            </a:r>
            <a:endParaRPr lang="en-US" sz="1600" dirty="0"/>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3100272"/>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rgbClr val="FFC000"/>
                </a:solidFill>
              </a:rPr>
              <a:t>KEEP LEARNING</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COLLABORATE</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STAY IN TOUCH!</a:t>
            </a:r>
          </a:p>
        </p:txBody>
      </p:sp>
    </p:spTree>
    <p:extLst>
      <p:ext uri="{BB962C8B-B14F-4D97-AF65-F5344CB8AC3E}">
        <p14:creationId xmlns:p14="http://schemas.microsoft.com/office/powerpoint/2010/main" val="640275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4EB37E32-9C4B-1AB7-1337-221D5B27F99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F6A4855-8686-A119-2FFA-EC14484A3566}"/>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C6C1EF74-83F5-3584-04B0-4B1469AA2EB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A0961BAD-397D-881D-CE4A-23A7ED4F959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4395E296-1EF6-C582-6631-D7E89C0AF46B}"/>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E882D8BC-124D-156F-201E-C5AC33BC246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5259F8F-D814-E43D-AA6C-1815667B5C94}"/>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9D74686-F62C-4D6C-3F95-390D22CC71B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19C8CEFF-3762-235F-7FB5-5EE0520F47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50D89AA-3F60-ADCC-D720-8794C78BBE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C1D4933-4B12-D51C-791D-A329F1C8E768}"/>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521FF7C4-AEA2-F21C-FFFA-51B6988D03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3A8072-42FD-6AEE-A738-B2F37B6373B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7900FB48-B378-7720-DFAC-3A5A7C4AF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8EA4FEF-82C5-5DEE-3812-FC27E6FF0BFC}"/>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7243C7-5C94-D7EC-7CDF-2AA92BAF6C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D1BDA69D-1ABA-B94F-2595-5E153FFBAEE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F23EFA8E-D3EF-1C1D-754F-EFE79F8FEC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2BBC6BD2-0BF9-4840-ABEB-0EE1F6729430}"/>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435C09CD-7CBD-80E1-1E52-DABF93EEB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1A23948-2BF1-6FD9-9F0B-AA1DAFCF96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862BD4D7-B356-B142-6958-D7D0588748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767B003-9A2F-D6B9-C5CF-A007FC68FD8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729DC4C-BC6F-3F89-0781-6BF6F5B100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D3E38D5-375D-D2DD-4DE0-331551D727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FD7A8806-C396-7E1B-90BA-4BB02A39529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51F50B7-AD8E-BDAF-1D16-81D3AA18E30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C5D401F-7588-CFDC-86AB-04F2D02FEF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99DB0F-0D91-C143-DDE9-656A51AEF0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947964C-56F7-285F-723A-57CC85A24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1ECC7AF-DD50-3388-D0B0-11E0AC221C4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F19297-BBAD-E84A-C295-0A92CCCA98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88ABA85-E608-3791-9A47-5EF7981759A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891F2FE-03B2-1DB4-C031-FAEEEC5C97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B3971169-672E-A5E5-DAA6-0BE5D220AB7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416D5B87-FDBA-7158-45A9-EC8D6E026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F540DB5-1438-7364-83D2-10B9D31CFB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E27B4D46-8C88-B6E0-CA50-160EC10F88F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53D9AA5-250C-48DC-9CC2-FD5F1132FAF7}"/>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8F4D4AA-647A-61CF-0AA9-72AACAA1BB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9ED2CFF-9281-885E-A777-535E09AFEF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33CEF633-749F-9663-BE2E-9BACFFC8C5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579B90C-0652-C503-40AF-6B2333BDC6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13C1E0A2-ADDA-B6F4-85BD-84035E831C9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6479466-8877-ED12-7454-A709492C20E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B38DE08B-41E9-D3D1-43E6-FAE695308A7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B010C69F-BCAF-ACAF-5537-4143EF64724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377D983F-8F87-7E7E-BBB3-410D800403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283476-247A-6547-BD8E-17C3202E2F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BEB2E77-4067-0C65-5929-DF797423C8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919C9BB-E409-8617-1131-18E6BF3B4EE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AE8C66C-506E-C689-4318-71A14FF8B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2F04963D-C933-B162-7995-F05E950EE99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1E9C80D-DCDA-FADB-C862-C9B57CBC88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AB4D51A-34E2-6579-C0C0-09C696180256}"/>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8FD56F94-252B-585D-7B79-3F70696D39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E3B4EB8-1D45-E80F-9F77-0C07FF83BF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90A0573-FA17-096F-1EBC-3934D83FA86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F9119A32-FAFD-1B00-FC52-6A115B477B3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14AF691F-4AD8-5BAC-852C-5E5CC00F12E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A56E4B1-CB3B-2167-F3B2-EACF6614104C}"/>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CA1A0E4-7693-47F8-F263-5CE68A291177}"/>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D5B28DD-9560-7E3E-DE94-1FCDE8373BF7}"/>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98C50F6-7383-31D1-051F-9C7C46E27F89}"/>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D214D107-6E83-A1D3-1ACB-F775A3B059A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A4E0607-25BE-577F-A6CF-135C4D773E3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8DBF6063-90DB-25B4-BC8F-DE884BD6A20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7BB055F-0065-440E-00BB-09CF5526A1C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E7C8C84D-0C1A-2A24-81E7-2C50660065FE}"/>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FB73D794-DFE7-60F5-BD86-80D0FE9E054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66BE548-28E3-0C0F-6652-C366D968FFA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843E2F85-FAB5-5A60-9787-34C30CBC970D}"/>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D942E9DC-0CC8-5C3D-1B0D-E50211AD87E9}"/>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F2100FC-068D-5704-6B71-CF56BDD0BA8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CDFFD8C3-AE89-E8CF-30F3-ABB3C6FB6589}"/>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2A9256B-F84C-105E-52DD-AD9C381D5C61}"/>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E7DDDDD-BF56-1328-906E-4D2D0E36872A}"/>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ACAA1F90-D745-2DB3-40A0-09D53EA8A69B}"/>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99D512E-FDCB-5463-DC90-D87837D3C4A0}"/>
              </a:ext>
            </a:extLst>
          </p:cNvPr>
          <p:cNvSpPr/>
          <p:nvPr/>
        </p:nvSpPr>
        <p:spPr>
          <a:xfrm>
            <a:off x="1922093" y="916832"/>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8D20E38-D44B-E968-19F0-45F4B260B7E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85F2E9D7-A458-A20A-A8BF-DFD6E97C495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EFF5A18E-3713-C7BE-5AF9-66084800053C}"/>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A10439E-5796-B585-C6BF-F9B26D8EAF8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08BFFD2-45CF-102A-A182-7A13402608D5}"/>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969E3FA-69E3-CA78-EEF5-EFE8B94584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412E4C2-1145-B205-C2CB-B127778A26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D691C5EA-4AE0-60F8-EBC3-EC112D0D0CC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EE18197-1CE5-CECC-95C9-B8EE9982DE27}"/>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C542159-037C-4357-558B-F6B63C8A2D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475BFBB-E412-CE1B-B2F8-D4A9E8E594E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EC0F811A-2E86-D2FD-A555-9740CDC6423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55AF6152-234E-F119-868F-F30947D2982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04B80AE-F9FD-53ED-9096-9D8F461BDD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DCF40B6-5184-7DB1-9C6C-6AA1F24F8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31A2C7D9-E894-4742-8B24-01CC5186711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AC4060C-AE8A-9EC9-9CE6-A2563034A1C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764717-8F88-39D1-4EE1-60DD2E7261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CCF659B5-8D03-3F73-62B9-D566CF17BA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D1C9CD3-441F-4405-99A1-303258469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C84E251-D9BC-B9E2-CC3F-99E29FE0EDC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DB0A454-FDAF-1B6A-076A-5633C3D388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9938BF3-C3BF-D90C-3F22-25D5B539A4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2DB0F0-7E1B-F0B8-66DA-A1E97D8808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62D3C32C-13E9-09FF-E870-4A115BC44F55}"/>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01782-297C-8C08-2B97-1D4798CDB1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570F0D80-E433-10E1-28FF-5473A1B20FC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8E6E17B-130E-6036-2400-484EA9AD51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9D4C823-6A8E-A2D7-DC1D-B752B0AC33E7}"/>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9D1867D-5BE1-42CC-49CA-D092CE78A4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F85A8437-F349-2BD6-2A56-49A54CEB0A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50A7421-CEC7-0EC8-4BC1-2EDE4BFE43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95113BA-1479-76F2-B5CE-41FB2D555CE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DA21E102-5333-C29F-FE93-E74B6D034C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724841F6-5AFB-2B7A-9C24-5E5AA4D192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ACB6C0FD-71DC-EA09-0C0B-7439972279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01AEBFC1-E96F-1D0E-082D-3A73816EDE6E}"/>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7EB8643-F3C0-4845-2551-DD43445A13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BD3E3E1-1F65-5FD0-A717-7EA380A2CF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BCE2BFAD-F0A4-BDDA-F2D7-E768329EF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88AC73C-AED8-4929-FEA7-EF98697B5B6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1EF48E1-21A5-EC00-9FA2-D0ED658ABA9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28A44828-4E9E-7D51-C46E-2F02B7058F6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7B15271-84BE-560A-9C89-FD6CBED4401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A6D0DAFF-F20D-563C-EBDF-BBC2FDCA3A42}"/>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D939066-78ED-A551-4753-000760F62E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E39E146E-4294-D1F8-0725-E192491D0A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98BCBE9-B553-3BD0-AA8F-AD1AE3DFEB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700D658A-90E8-448C-CFC8-C514BFF1B62E}"/>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BBFA015C-AADF-061C-74AF-C7DE32A81D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1755776C-32AA-DA12-C82A-E74D51FBD26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CFB2374-66F2-A1DF-DD83-3F93F598C0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D4181CA0-76BA-7DC8-1A8A-F5C9681EFBB7}"/>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D2C2558-5DCF-6006-9951-27B07DD003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0227B0C2-6749-EF27-421E-360CA08099F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28AB0C5F-2890-FEE5-052B-508B33751D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8CDDC501-DD69-4A0F-D815-9F908E49E39A}"/>
              </a:ext>
            </a:extLst>
          </p:cNvPr>
          <p:cNvGrpSpPr/>
          <p:nvPr/>
        </p:nvGrpSpPr>
        <p:grpSpPr>
          <a:xfrm>
            <a:off x="1864957" y="1369671"/>
            <a:ext cx="4288972" cy="4649614"/>
            <a:chOff x="6190346" y="1235468"/>
            <a:chExt cx="4288972" cy="4649614"/>
          </a:xfrm>
        </p:grpSpPr>
        <p:cxnSp>
          <p:nvCxnSpPr>
            <p:cNvPr id="62" name="Google Shape;1037;p12">
              <a:extLst>
                <a:ext uri="{FF2B5EF4-FFF2-40B4-BE49-F238E27FC236}">
                  <a16:creationId xmlns:a16="http://schemas.microsoft.com/office/drawing/2014/main" id="{B96B4365-006B-0142-1F1A-2D876A30672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0661D1A6-4D36-AD03-8DA3-A107B2FAB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EACAEFC9-C085-8AC3-2CE8-62F3315F4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D8CB42A-83F8-5E8F-D7B5-0F163E96511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5264FA0-D0BD-292C-2319-97D3CD03D30D}"/>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CB7843B-1514-8C83-3C3F-11EA277BCE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4B71DD5-1C0C-A81A-0E6E-83D747BD070B}"/>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ED8E4A5-E8F5-ED64-62EC-809E51C89D9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9801307A-0AE3-4B13-D98C-2CFD30B7B5B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E39EFCE-344B-17F6-CC3A-7312E7E956C1}"/>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5C89C97-8413-E6A2-012F-A3786E2F8FE1}"/>
              </a:ext>
            </a:extLst>
          </p:cNvPr>
          <p:cNvSpPr txBox="1"/>
          <p:nvPr/>
        </p:nvSpPr>
        <p:spPr>
          <a:xfrm>
            <a:off x="6762994" y="2469246"/>
            <a:ext cx="350798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dirty="0">
                <a:solidFill>
                  <a:srgbClr val="00B050"/>
                </a:solidFill>
                <a:hlinkClick r:id="rId4"/>
              </a:rPr>
              <a:t>https://forms.office.com/r/UKRPBbb81X</a:t>
            </a:r>
            <a:endParaRPr lang="en-US" sz="2400" b="1" u="sng" dirty="0">
              <a:solidFill>
                <a:srgbClr val="00B050"/>
              </a:solidFill>
            </a:endParaRPr>
          </a:p>
        </p:txBody>
      </p:sp>
      <p:sp>
        <p:nvSpPr>
          <p:cNvPr id="1058" name="Google Shape;1048;p12">
            <a:extLst>
              <a:ext uri="{FF2B5EF4-FFF2-40B4-BE49-F238E27FC236}">
                <a16:creationId xmlns:a16="http://schemas.microsoft.com/office/drawing/2014/main" id="{6E61299A-D7F5-F8F7-011A-C1FAAA834B2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3E8784E-2A28-83B6-AF50-037CC4744F9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D4F7FE0E-3A5A-D03E-441B-399FBADC167E}"/>
              </a:ext>
            </a:extLst>
          </p:cNvPr>
          <p:cNvSpPr txBox="1"/>
          <p:nvPr/>
        </p:nvSpPr>
        <p:spPr>
          <a:xfrm>
            <a:off x="2031623" y="1361580"/>
            <a:ext cx="3630276" cy="3624838"/>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chemeClr val="accent2">
                    <a:lumMod val="75000"/>
                  </a:schemeClr>
                </a:solidFill>
              </a:rPr>
              <a:t>Please take a moment to complete this short feedback form – it will help us to improve the workshop for future students!</a:t>
            </a:r>
          </a:p>
        </p:txBody>
      </p:sp>
      <p:pic>
        <p:nvPicPr>
          <p:cNvPr id="966" name="Picture 965">
            <a:extLst>
              <a:ext uri="{FF2B5EF4-FFF2-40B4-BE49-F238E27FC236}">
                <a16:creationId xmlns:a16="http://schemas.microsoft.com/office/drawing/2014/main" id="{3B3D6E9B-558E-BA65-EF04-4F648F62BB38}"/>
              </a:ext>
            </a:extLst>
          </p:cNvPr>
          <p:cNvPicPr>
            <a:picLocks noChangeAspect="1"/>
          </p:cNvPicPr>
          <p:nvPr/>
        </p:nvPicPr>
        <p:blipFill>
          <a:blip r:embed="rId5"/>
          <a:stretch>
            <a:fillRect/>
          </a:stretch>
        </p:blipFill>
        <p:spPr>
          <a:xfrm>
            <a:off x="7469134" y="3607897"/>
            <a:ext cx="2027096" cy="2057578"/>
          </a:xfrm>
          <a:prstGeom prst="rect">
            <a:avLst/>
          </a:prstGeom>
        </p:spPr>
      </p:pic>
    </p:spTree>
    <p:extLst>
      <p:ext uri="{BB962C8B-B14F-4D97-AF65-F5344CB8AC3E}">
        <p14:creationId xmlns:p14="http://schemas.microsoft.com/office/powerpoint/2010/main" val="971862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145061F7-60C2-12F4-62BD-07182852125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40F245C7-E1A4-0860-133C-F2C5D3F7634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C323B88-4CFF-2210-77D0-608A29036A8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F0B8D7D-3A3E-2481-2B07-F68AF3D562BA}"/>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015A1B8-E26E-8F1B-1940-E51C4DC056E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AF4CF29-8C6A-83CF-DEDA-7E47FAF71A3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FE344A-7D3B-1C16-28A0-C5C252AD7D8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2BD7105-4588-7D60-ABF8-3C1F48D200D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ED3143AB-23D5-3BA9-6CC0-006C1D7BC3E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99A55EF3-DE8C-EA06-D5A4-01E69FF8BD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6A5F750A-C16B-1102-A579-79821C264B9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9D992804-BF18-C02A-DE50-D38F09587B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89021217-94CD-C02A-B987-BB9FD0167C9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C17D65F-B000-4D6D-F112-FA65A4CFDF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8743D8B-0D38-525D-77AE-2688DA66CDD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ED9429B-C743-2AB9-A140-CCA1B99F4C8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7BE9719-E112-F0A9-44E6-0360834D78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698643F-69B0-2C6A-DF8A-3D447C66258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AAFB575-76EC-BB7C-652E-28BB8005D98D}"/>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3DDEE13C-3275-CED8-9873-A749D52658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AE8D2A1-372F-BC48-8226-10D33257411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999F4FB-AB14-E2AB-6BA7-4BBEC33A880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EFAE05BB-F8FE-C763-5329-F2D43D1612FC}"/>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B3B9024-932E-B244-B114-ECE5A81666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095E0DA-7BE2-5068-E157-28B1981E254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965F656-FB97-E300-DE73-4A1B709437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A32FCF2-0808-C7EE-6EF0-AD148392DA7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3B98892-065D-9159-D950-EF326E3901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8B0FFB-374B-80FA-8475-7DDE3DBF0C0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87C9C9-B35D-53D9-0A24-D72FBD4C3C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653E054D-E08B-032D-B792-333265DF066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C2A5A94-DA59-6379-1B3D-F44D05ED6D9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7AA11467-C8CE-26E5-D224-1F82526B64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2B7EEB3-A271-FEBA-605C-02A03E22A8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A43285D-0CB4-40E0-DC54-B94F147D7CA4}"/>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3335BDF-7161-4798-1196-FB93DD3A4F6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C2164077-F176-EDBB-C3C2-E8C51E1574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05460A27-4261-88A0-297A-46312C71D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F8D107C2-EC98-C5D5-34B4-43B6770146E8}"/>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506DCB6-DE1E-B46B-1BE3-BD11D77A7B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4CAE1097-5F11-37F6-074D-1FCB7C2593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321F13E-873F-2E51-45F4-EB389971B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473FDD6-2809-2631-CEB1-FEDDB509E8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A9BAFBF4-3044-B5EB-9A1A-FA6F5F03FD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2E40D39F-0C62-6484-B2F0-AA88F5FA516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B5A3540-8BD9-D141-CEC6-8839509127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49D7402D-DCF5-FD61-271C-A2AE7A1778D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A68AE29-8C63-0E2B-AFEF-6ECBD7390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D7B3E3E8-ED03-124D-775D-8A904E3050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44664F2-4D27-DD29-47CB-5C7A13A4680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35C0743-7DC9-B9D8-AEDC-FE96B3AE53A7}"/>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BCA2C512-73BC-F990-8AC8-40505A3203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A0E5BD33-2B8C-AE8E-70FD-C1E76405D4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4D532A9F-7241-8F68-A3CE-865FBDBE96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837BBFE8-0951-9C87-2670-3688C76BBE34}"/>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9D777C78-B81C-4E09-071A-74F0E66B58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1639DEC-34EF-6113-980C-D50C5ABF8F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4DE6C3C-16D4-CCD2-FEC3-8A1CA03B3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E2C5E8-6FAE-65CC-0AC3-43C4748B55FD}"/>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5589635-E4B5-9A63-61E0-6ACAC65A012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91F4016-2907-86AF-CDC9-A13547778D8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BAA900B-1A3E-CB1C-D8B7-65546259226C}"/>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1A1018AF-BA39-32EA-9107-4D0935D980C9}"/>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03282F-752F-6DBD-99F6-A6925FC1D71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77525261-5ECC-34A1-214B-665E7A84538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682E3C1A-3230-FB5D-C508-0BF167D3F0F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45A3E973-067F-AE15-3639-7226A994D43F}"/>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8648DEEE-A1FB-AC4A-A27F-3D1A9A8CA66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4A1B9C61-8AEE-B7FF-244B-3A994E36D27A}"/>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153CE0A-FED6-834E-4D6B-9A8504E1896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1CE2FE38-0EAC-B156-9E3E-7F0DFB87D71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1314FA4-52D3-FF4C-5513-D05E044D958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F77B9BD5-B017-17C3-E612-438D8D99BE9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E9C2C7D0-ECA0-9608-1F11-619D77B2344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D1657D-1B5D-A287-7112-027CAB31647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6FB9508-42E5-6791-76CB-84283C4492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3143DD4-712A-DAEA-EFB7-69C74410187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09B7DCC-6D00-46D6-7EAD-8069975757E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B615360C-031E-1469-A516-8F6B5CA83BF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92E556C-0052-386E-376A-A5ED4D0D7312}"/>
              </a:ext>
            </a:extLst>
          </p:cNvPr>
          <p:cNvSpPr/>
          <p:nvPr/>
        </p:nvSpPr>
        <p:spPr>
          <a:xfrm>
            <a:off x="6338196" y="755155"/>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12342FC-7188-BDF0-D5FC-A14DC80C8CE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AA2933F-F2D0-7E86-9EE3-86828EF080AA}"/>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7E849C4B-6139-1AE0-02EC-D1FF770F07AB}"/>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DA4121E-1FA2-D129-07AF-2E850119552B}"/>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3CC51ED-4C5C-DFF4-A270-1E19A71DF7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2165E9A-0F6F-CF12-E7E7-DBA2234F0C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CD689AE-7C96-887A-C70E-95F6484577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DD6A7F0-A581-4D94-F910-BAE6E7B5047B}"/>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B2FBE07-C07B-1E22-0583-9E52B8041A0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9218829-494B-160A-4959-E30AA942B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FA2BA757-AB76-FFC4-A8BB-3B5078DAAD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4F0B388-96EE-A2BB-AB17-D42E2EC329E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065E6B84-B4C3-AB1E-C74D-299C6D67DB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91301B6-04BB-D4CF-9EBA-8CE07FEAF6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9FF993F-2394-EEB8-5CB7-1D626DB741C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4266E4F9-2D99-7BB3-982C-66C3750ADD6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E6B3094F-0DEA-BD46-768E-A86FA1342F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6D605BF6-1BA6-757D-F532-656CEBEE9F8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A91E452-1F12-F396-9545-E73D4D7FCDA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8ECFC66E-960A-A4C4-045B-C36B06FE5D28}"/>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9FA3C2F-FAF1-B7A6-44F1-4CCE701947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20DD03C1-014D-3ED0-DD6A-538C6689F6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76F4F22-1AA2-94D3-565A-E8F624F1A95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BD5060F-B216-45A2-1984-DAB9A205375F}"/>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F8930A46-AC7D-3C2D-1050-11FDFE21D5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FAAE2A6-C445-06FE-9166-B2D613DE2E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D18D5D7-8CA8-1AB3-1E8B-145328991F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5A45FF9-71E4-1E5D-DF02-BF1A3BEC033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7339A8-136C-F22E-F4F2-649567F37DD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AECB28B1-3ED2-C2B2-009B-12E22E9489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44CB661-62BA-7B7C-14BB-5D50F77ECE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359F69D-7D14-D72E-8D4F-69BAE7FA063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03CF773-83F9-B974-F506-1D864308294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73470DB-A23C-73D8-6E7D-5F0E4E9366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50B72424-CF2A-BC61-8024-377CC3079F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B6CAB23D-5ED1-137C-A8F2-8AC0CC286C9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64324132-759D-2928-F5A1-CCAA1FAA393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5C0DA6A-35DA-16CA-D9AF-C07BF5BA73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A821EC3-D78E-8184-DE5A-E1571E2C3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E5CAAE3-D9B6-8FA6-ECC9-ED079DE67C7D}"/>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7DAC4F1-881C-2577-6436-31ADE2FDA7E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A0B01E1-3852-A40D-C60E-2D4661711D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8E16E03-3604-8E28-A8DD-23722632E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597EF120-FB0F-10FB-C64A-5ADFE6BE2F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EA26A9B-05DC-43FF-5A45-ADC22EBADD1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DFA9CC6-E9D5-6831-3F0E-1B579767B2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DF6AE8C-DFDA-20D3-5610-02938D5C2A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5EDC5633-523C-B1EB-2156-E51C66055AB2}"/>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2A79D517-0149-F8BE-2072-B1DC71DB5D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FBDC4ECA-4ADB-9952-3FD5-9835D67F05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C60C193-F4FA-5782-E133-CFD73E3F9E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1F04410-DC34-1AE4-5CD6-40458D16FF0F}"/>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62F676E7-899B-5A39-8837-19DE1628A2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6F054AF2-9029-3BC9-2506-C7E3E2E3681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E22BBE4-D529-9D50-CFA9-4D2E757CD7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058" name="Google Shape;1048;p12">
            <a:extLst>
              <a:ext uri="{FF2B5EF4-FFF2-40B4-BE49-F238E27FC236}">
                <a16:creationId xmlns:a16="http://schemas.microsoft.com/office/drawing/2014/main" id="{D711704B-D040-4D62-D5B3-52BB3FD4F30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C3C6E5DA-3001-EDAB-6150-A99A140AE41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166FFCF-CC7E-7245-0709-9A2DFE0BE14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84B34EDC-06A0-6028-2D68-7EA8DC9D5B8E}"/>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1EF718C9-E56E-8B8A-8DE7-E9FC030F8F49}"/>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DFC4613D-2BA0-803B-1A3E-FCA1F7D790A9}"/>
              </a:ext>
            </a:extLst>
          </p:cNvPr>
          <p:cNvSpPr txBox="1"/>
          <p:nvPr/>
        </p:nvSpPr>
        <p:spPr>
          <a:xfrm>
            <a:off x="6894448" y="4568213"/>
            <a:ext cx="3630276" cy="1509452"/>
          </a:xfrm>
          <a:prstGeom prst="rect">
            <a:avLst/>
          </a:prstGeom>
          <a:noFill/>
        </p:spPr>
        <p:txBody>
          <a:bodyPr wrap="square" rtlCol="0">
            <a:spAutoFit/>
          </a:bodyPr>
          <a:lstStyle/>
          <a:p>
            <a:pPr algn="ctr">
              <a:lnSpc>
                <a:spcPts val="1600"/>
              </a:lnSpc>
            </a:pPr>
            <a:r>
              <a:rPr lang="en-US" sz="1600" dirty="0"/>
              <a:t>This material is the property of Wake Tech Community College and should not be reproduced or shared without prior written permission.</a:t>
            </a:r>
          </a:p>
          <a:p>
            <a:pPr algn="ctr">
              <a:lnSpc>
                <a:spcPts val="1600"/>
              </a:lnSpc>
            </a:pPr>
            <a:endParaRPr lang="en-US" sz="1100" dirty="0"/>
          </a:p>
          <a:p>
            <a:pPr algn="ctr">
              <a:lnSpc>
                <a:spcPts val="1600"/>
              </a:lnSpc>
            </a:pPr>
            <a:r>
              <a:rPr lang="en-US" sz="1100" dirty="0"/>
              <a:t>Please contact Jeff Banham (</a:t>
            </a:r>
            <a:r>
              <a:rPr lang="en-US" sz="1100" dirty="0">
                <a:hlinkClick r:id="rId4"/>
              </a:rPr>
              <a:t>jkbanham@waketech.edu</a:t>
            </a:r>
            <a:r>
              <a:rPr lang="en-US" sz="1100" dirty="0"/>
              <a:t>) for more info.</a:t>
            </a:r>
          </a:p>
        </p:txBody>
      </p:sp>
      <p:pic>
        <p:nvPicPr>
          <p:cNvPr id="965" name="Content Placeholder 7">
            <a:extLst>
              <a:ext uri="{FF2B5EF4-FFF2-40B4-BE49-F238E27FC236}">
                <a16:creationId xmlns:a16="http://schemas.microsoft.com/office/drawing/2014/main" id="{E0C69305-9E2E-CE19-27F7-78B8E281E2EA}"/>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990" y="1389818"/>
            <a:ext cx="1857348" cy="1867056"/>
          </a:xfrm>
          <a:prstGeom prst="rect">
            <a:avLst/>
          </a:prstGeom>
        </p:spPr>
      </p:pic>
      <p:sp>
        <p:nvSpPr>
          <p:cNvPr id="968" name="Text Placeholder 6">
            <a:extLst>
              <a:ext uri="{FF2B5EF4-FFF2-40B4-BE49-F238E27FC236}">
                <a16:creationId xmlns:a16="http://schemas.microsoft.com/office/drawing/2014/main" id="{1F4AE444-E21C-C2F2-914D-412FE1AB0426}"/>
              </a:ext>
            </a:extLst>
          </p:cNvPr>
          <p:cNvSpPr txBox="1">
            <a:spLocks/>
          </p:cNvSpPr>
          <p:nvPr/>
        </p:nvSpPr>
        <p:spPr>
          <a:xfrm>
            <a:off x="2323662" y="3529234"/>
            <a:ext cx="3423072" cy="22270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i="1" dirty="0"/>
              <a:t>This material is based upon work supported by the National Science Foundation Advanced Technical Education grant program, </a:t>
            </a:r>
            <a:r>
              <a:rPr lang="en-US" sz="1200" i="1" u="sng" dirty="0"/>
              <a:t>Enhancing Preparation of Students for Technical Careers in Cloud Computing Technologies</a:t>
            </a:r>
            <a:r>
              <a:rPr lang="en-US" sz="1200" i="1" dirty="0"/>
              <a:t>, DUE-2055288. </a:t>
            </a:r>
          </a:p>
          <a:p>
            <a:endParaRPr lang="en-US" sz="1200" i="1" dirty="0"/>
          </a:p>
          <a:p>
            <a:r>
              <a:rPr lang="en-US" sz="1200" i="1" dirty="0"/>
              <a:t>The opinions, findings, and conclusions or recommendations expressed are those of the author(s) and do not necessarily reflect the views of the National Science Foundation.</a:t>
            </a:r>
          </a:p>
        </p:txBody>
      </p:sp>
      <p:pic>
        <p:nvPicPr>
          <p:cNvPr id="970" name="Picture 969" descr="A blue and white logo&#10;&#10;Description automatically generated">
            <a:extLst>
              <a:ext uri="{FF2B5EF4-FFF2-40B4-BE49-F238E27FC236}">
                <a16:creationId xmlns:a16="http://schemas.microsoft.com/office/drawing/2014/main" id="{C2132E62-6CB4-E58A-DDE7-74A792D6139B}"/>
              </a:ext>
            </a:extLst>
          </p:cNvPr>
          <p:cNvPicPr>
            <a:picLocks noChangeAspect="1"/>
          </p:cNvPicPr>
          <p:nvPr/>
        </p:nvPicPr>
        <p:blipFill>
          <a:blip r:embed="rId6"/>
          <a:stretch>
            <a:fillRect/>
          </a:stretch>
        </p:blipFill>
        <p:spPr>
          <a:xfrm>
            <a:off x="7362265" y="3672108"/>
            <a:ext cx="2454238" cy="701965"/>
          </a:xfrm>
          <a:prstGeom prst="rect">
            <a:avLst/>
          </a:prstGeom>
        </p:spPr>
      </p:pic>
    </p:spTree>
    <p:extLst>
      <p:ext uri="{BB962C8B-B14F-4D97-AF65-F5344CB8AC3E}">
        <p14:creationId xmlns:p14="http://schemas.microsoft.com/office/powerpoint/2010/main" val="2071434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63669" y="1287603"/>
            <a:ext cx="4158377" cy="4126194"/>
          </a:xfrm>
          <a:prstGeom prst="rect">
            <a:avLst/>
          </a:prstGeom>
          <a:noFill/>
        </p:spPr>
        <p:txBody>
          <a:bodyPr wrap="square" rtlCol="0">
            <a:spAutoFit/>
          </a:bodyPr>
          <a:lstStyle/>
          <a:p>
            <a:pPr>
              <a:lnSpc>
                <a:spcPts val="4000"/>
              </a:lnSpc>
            </a:pPr>
            <a:r>
              <a:rPr lang="en-US" sz="2000" b="1" u="sng" dirty="0"/>
              <a:t>Cable it up:</a:t>
            </a:r>
          </a:p>
          <a:p>
            <a:pPr marL="457200" indent="-457200">
              <a:lnSpc>
                <a:spcPts val="4000"/>
              </a:lnSpc>
              <a:buFont typeface="+mj-lt"/>
              <a:buAutoNum type="arabicPeriod"/>
            </a:pPr>
            <a:r>
              <a:rPr lang="en-US" sz="2000" dirty="0"/>
              <a:t>Insert pi board into case</a:t>
            </a:r>
          </a:p>
          <a:p>
            <a:pPr marL="457200" indent="-457200">
              <a:lnSpc>
                <a:spcPts val="4000"/>
              </a:lnSpc>
              <a:buFont typeface="+mj-lt"/>
              <a:buAutoNum type="arabicPeriod"/>
            </a:pPr>
            <a:r>
              <a:rPr lang="en-US" sz="2000" dirty="0"/>
              <a:t>Insert SD Card</a:t>
            </a:r>
          </a:p>
          <a:p>
            <a:pPr marL="457200" indent="-457200">
              <a:lnSpc>
                <a:spcPts val="4000"/>
              </a:lnSpc>
              <a:buFont typeface="+mj-lt"/>
              <a:buAutoNum type="arabicPeriod"/>
            </a:pPr>
            <a:r>
              <a:rPr lang="en-US" sz="2000" dirty="0"/>
              <a:t>Connect HDMI monitor</a:t>
            </a:r>
          </a:p>
          <a:p>
            <a:pPr marL="457200" indent="-457200">
              <a:lnSpc>
                <a:spcPts val="4000"/>
              </a:lnSpc>
              <a:buFont typeface="+mj-lt"/>
              <a:buAutoNum type="arabicPeriod"/>
            </a:pPr>
            <a:r>
              <a:rPr lang="en-US" sz="2000" dirty="0"/>
              <a:t>Connect Keyboard</a:t>
            </a:r>
          </a:p>
          <a:p>
            <a:pPr marL="457200" indent="-457200">
              <a:lnSpc>
                <a:spcPts val="4000"/>
              </a:lnSpc>
              <a:buFont typeface="+mj-lt"/>
              <a:buAutoNum type="arabicPeriod"/>
            </a:pPr>
            <a:r>
              <a:rPr lang="en-US" sz="2000" dirty="0"/>
              <a:t>Connect Mouse</a:t>
            </a:r>
          </a:p>
          <a:p>
            <a:pPr marL="457200" indent="-457200">
              <a:lnSpc>
                <a:spcPts val="4000"/>
              </a:lnSpc>
              <a:buFont typeface="+mj-lt"/>
              <a:buAutoNum type="arabicPeriod"/>
            </a:pPr>
            <a:r>
              <a:rPr lang="en-US" sz="2000" dirty="0"/>
              <a:t>Cable GPIO to Breadboard</a:t>
            </a:r>
          </a:p>
          <a:p>
            <a:pPr marL="457200" indent="-457200">
              <a:lnSpc>
                <a:spcPts val="4000"/>
              </a:lnSpc>
              <a:buFont typeface="+mj-lt"/>
              <a:buAutoNum type="arabicPeriod"/>
            </a:pPr>
            <a:r>
              <a:rPr lang="en-US" sz="2000" dirty="0"/>
              <a:t>5v Power supply </a:t>
            </a:r>
            <a:r>
              <a:rPr lang="en-US" sz="1800" b="1" i="1" dirty="0">
                <a:solidFill>
                  <a:srgbClr val="FF0000"/>
                </a:solidFill>
              </a:rPr>
              <a:t>(do this last!)</a:t>
            </a:r>
            <a:endParaRPr lang="en-US" sz="2000" b="1" i="1" dirty="0">
              <a:solidFill>
                <a:srgbClr val="FF0000"/>
              </a:solidFill>
            </a:endParaRPr>
          </a:p>
        </p:txBody>
      </p:sp>
      <p:pic>
        <p:nvPicPr>
          <p:cNvPr id="4" name="Picture 3">
            <a:extLst>
              <a:ext uri="{FF2B5EF4-FFF2-40B4-BE49-F238E27FC236}">
                <a16:creationId xmlns:a16="http://schemas.microsoft.com/office/drawing/2014/main" id="{723B2BB2-67B2-2300-E6FF-6D7615C05C3C}"/>
              </a:ext>
            </a:extLst>
          </p:cNvPr>
          <p:cNvPicPr>
            <a:picLocks noChangeAspect="1"/>
          </p:cNvPicPr>
          <p:nvPr/>
        </p:nvPicPr>
        <p:blipFill>
          <a:blip r:embed="rId6"/>
          <a:stretch>
            <a:fillRect/>
          </a:stretch>
        </p:blipFill>
        <p:spPr>
          <a:xfrm>
            <a:off x="6734857" y="631788"/>
            <a:ext cx="1465668" cy="391745"/>
          </a:xfrm>
          <a:prstGeom prst="rect">
            <a:avLst/>
          </a:prstGeom>
        </p:spPr>
      </p:pic>
      <p:pic>
        <p:nvPicPr>
          <p:cNvPr id="7" name="Picture 6">
            <a:extLst>
              <a:ext uri="{FF2B5EF4-FFF2-40B4-BE49-F238E27FC236}">
                <a16:creationId xmlns:a16="http://schemas.microsoft.com/office/drawing/2014/main" id="{846748CA-2F15-D51C-6E5C-D7D4EBF07110}"/>
              </a:ext>
            </a:extLst>
          </p:cNvPr>
          <p:cNvPicPr>
            <a:picLocks noChangeAspect="1"/>
          </p:cNvPicPr>
          <p:nvPr/>
        </p:nvPicPr>
        <p:blipFill>
          <a:blip r:embed="rId7"/>
          <a:stretch>
            <a:fillRect/>
          </a:stretch>
        </p:blipFill>
        <p:spPr>
          <a:xfrm>
            <a:off x="6954231" y="1775763"/>
            <a:ext cx="3984620" cy="3638033"/>
          </a:xfrm>
          <a:prstGeom prst="rect">
            <a:avLst/>
          </a:prstGeom>
        </p:spPr>
      </p:pic>
    </p:spTree>
    <p:extLst>
      <p:ext uri="{BB962C8B-B14F-4D97-AF65-F5344CB8AC3E}">
        <p14:creationId xmlns:p14="http://schemas.microsoft.com/office/powerpoint/2010/main" val="1255428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42909</TotalTime>
  <Words>4385</Words>
  <Application>Microsoft Office PowerPoint</Application>
  <PresentationFormat>Widescreen</PresentationFormat>
  <Paragraphs>860</Paragraphs>
  <Slides>85</Slides>
  <Notes>84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Arial</vt:lpstr>
      <vt:lpstr>Outfit</vt:lpstr>
      <vt:lpstr>Calibri</vt:lpstr>
      <vt:lpstr>Roboto</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Rehman</dc:creator>
  <cp:lastModifiedBy>Jeff Banham</cp:lastModifiedBy>
  <cp:revision>53</cp:revision>
  <dcterms:created xsi:type="dcterms:W3CDTF">2022-10-14T22:29:56Z</dcterms:created>
  <dcterms:modified xsi:type="dcterms:W3CDTF">2024-02-08T17:43:05Z</dcterms:modified>
</cp:coreProperties>
</file>